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4" r:id="rId3"/>
    <p:sldMasterId id="2147483655" r:id="rId4"/>
    <p:sldMasterId id="2147483656"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Lst>
  <p:sldSz cy="6858000" cx="9144000"/>
  <p:notesSz cx="7023100" cy="9309100"/>
  <p:embeddedFontLst>
    <p:embeddedFont>
      <p:font typeface="Century Gothic"/>
      <p:regular r:id="rId28"/>
      <p:bold r:id="rId29"/>
      <p:italic r:id="rId30"/>
      <p:boldItalic r:id="rId3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font" Target="fonts/CenturyGothic-regular.fntdata"/><Relationship Id="rId27" Type="http://schemas.openxmlformats.org/officeDocument/2006/relationships/slide" Target="slides/slide21.xml"/><Relationship Id="rId5" Type="http://schemas.openxmlformats.org/officeDocument/2006/relationships/slideMaster" Target="slideMasters/slideMaster3.xml"/><Relationship Id="rId6" Type="http://schemas.openxmlformats.org/officeDocument/2006/relationships/notesMaster" Target="notesMasters/notesMaster1.xml"/><Relationship Id="rId29" Type="http://schemas.openxmlformats.org/officeDocument/2006/relationships/font" Target="fonts/CenturyGothic-bold.fntdata"/><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font" Target="fonts/CenturyGothic-boldItalic.fntdata"/><Relationship Id="rId30" Type="http://schemas.openxmlformats.org/officeDocument/2006/relationships/font" Target="fonts/CenturyGothic-italic.fntdata"/><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00000"/>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3043237" cy="465137"/>
          </a:xfrm>
          <a:prstGeom prst="rect">
            <a:avLst/>
          </a:prstGeom>
          <a:noFill/>
          <a:ln>
            <a:noFill/>
          </a:ln>
        </p:spPr>
        <p:txBody>
          <a:bodyPr anchorCtr="0" anchor="t" bIns="91425" lIns="91425" spcFirstLastPara="1" rIns="91425" wrap="square" tIns="91425"/>
          <a:lstStyle>
            <a:lvl1pPr indent="0" lvl="0" marL="0" marR="0" rtl="0" algn="ctr">
              <a:lnSpc>
                <a:spcPct val="100000"/>
              </a:lnSpc>
              <a:spcBef>
                <a:spcPts val="48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1pPr>
            <a:lvl2pPr indent="0" lvl="1" marL="457200" marR="0" rtl="0" algn="ctr">
              <a:lnSpc>
                <a:spcPct val="100000"/>
              </a:lnSpc>
              <a:spcBef>
                <a:spcPts val="48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2pPr>
            <a:lvl3pPr indent="0" lvl="2" marL="914400" marR="0" rtl="0" algn="ctr">
              <a:lnSpc>
                <a:spcPct val="100000"/>
              </a:lnSpc>
              <a:spcBef>
                <a:spcPts val="48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3pPr>
            <a:lvl4pPr indent="0" lvl="3" marL="1371600" marR="0" rtl="0" algn="ctr">
              <a:lnSpc>
                <a:spcPct val="100000"/>
              </a:lnSpc>
              <a:spcBef>
                <a:spcPts val="48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4pPr>
            <a:lvl5pPr indent="0" lvl="4" marL="1828800" marR="0" rtl="0" algn="ctr">
              <a:lnSpc>
                <a:spcPct val="100000"/>
              </a:lnSpc>
              <a:spcBef>
                <a:spcPts val="48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5pPr>
            <a:lvl6pPr indent="0" lvl="5" marL="2286000" marR="0" rtl="0" algn="ctr">
              <a:lnSpc>
                <a:spcPct val="100000"/>
              </a:lnSpc>
              <a:spcBef>
                <a:spcPts val="48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6pPr>
            <a:lvl7pPr indent="0" lvl="6" marL="3200400" marR="0" rtl="0" algn="ctr">
              <a:lnSpc>
                <a:spcPct val="100000"/>
              </a:lnSpc>
              <a:spcBef>
                <a:spcPts val="48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7pPr>
            <a:lvl8pPr indent="0" lvl="7" marL="4572000" marR="0" rtl="0" algn="ctr">
              <a:lnSpc>
                <a:spcPct val="100000"/>
              </a:lnSpc>
              <a:spcBef>
                <a:spcPts val="48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8pPr>
            <a:lvl9pPr indent="0" lvl="8" marL="6400800" marR="0" rtl="0" algn="ctr">
              <a:lnSpc>
                <a:spcPct val="100000"/>
              </a:lnSpc>
              <a:spcBef>
                <a:spcPts val="48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9pPr>
          </a:lstStyle>
          <a:p/>
        </p:txBody>
      </p:sp>
      <p:sp>
        <p:nvSpPr>
          <p:cNvPr id="4" name="Shape 4"/>
          <p:cNvSpPr txBox="1"/>
          <p:nvPr>
            <p:ph idx="10" type="dt"/>
          </p:nvPr>
        </p:nvSpPr>
        <p:spPr>
          <a:xfrm>
            <a:off x="3978275" y="0"/>
            <a:ext cx="3043237" cy="465137"/>
          </a:xfrm>
          <a:prstGeom prst="rect">
            <a:avLst/>
          </a:prstGeom>
          <a:noFill/>
          <a:ln>
            <a:noFill/>
          </a:ln>
        </p:spPr>
        <p:txBody>
          <a:bodyPr anchorCtr="0" anchor="t" bIns="91425" lIns="91425" spcFirstLastPara="1" rIns="91425" wrap="square" tIns="91425"/>
          <a:lstStyle>
            <a:lvl1pPr indent="0" lvl="0" marL="0" marR="0" rtl="0" algn="r">
              <a:lnSpc>
                <a:spcPct val="100000"/>
              </a:lnSpc>
              <a:spcBef>
                <a:spcPts val="240"/>
              </a:spcBef>
              <a:spcAft>
                <a:spcPts val="0"/>
              </a:spcAft>
              <a:buSzPts val="1400"/>
              <a:buNone/>
              <a:defRPr b="0" i="0" sz="1200" u="none" cap="none" strike="noStrike">
                <a:solidFill>
                  <a:srgbClr val="000000"/>
                </a:solidFill>
                <a:latin typeface="Times New Roman"/>
                <a:ea typeface="Times New Roman"/>
                <a:cs typeface="Times New Roman"/>
                <a:sym typeface="Times New Roman"/>
              </a:defRPr>
            </a:lvl1pPr>
            <a:lvl2pPr indent="0" lvl="1" marL="457200" marR="0" rtl="0" algn="ctr">
              <a:lnSpc>
                <a:spcPct val="100000"/>
              </a:lnSpc>
              <a:spcBef>
                <a:spcPts val="48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2pPr>
            <a:lvl3pPr indent="0" lvl="2" marL="914400" marR="0" rtl="0" algn="ctr">
              <a:lnSpc>
                <a:spcPct val="100000"/>
              </a:lnSpc>
              <a:spcBef>
                <a:spcPts val="48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3pPr>
            <a:lvl4pPr indent="0" lvl="3" marL="1371600" marR="0" rtl="0" algn="ctr">
              <a:lnSpc>
                <a:spcPct val="100000"/>
              </a:lnSpc>
              <a:spcBef>
                <a:spcPts val="48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4pPr>
            <a:lvl5pPr indent="0" lvl="4" marL="1828800" marR="0" rtl="0" algn="ctr">
              <a:lnSpc>
                <a:spcPct val="100000"/>
              </a:lnSpc>
              <a:spcBef>
                <a:spcPts val="48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5pPr>
            <a:lvl6pPr indent="0" lvl="5" marL="2286000" marR="0" rtl="0" algn="ctr">
              <a:lnSpc>
                <a:spcPct val="100000"/>
              </a:lnSpc>
              <a:spcBef>
                <a:spcPts val="48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6pPr>
            <a:lvl7pPr indent="0" lvl="6" marL="3200400" marR="0" rtl="0" algn="ctr">
              <a:lnSpc>
                <a:spcPct val="100000"/>
              </a:lnSpc>
              <a:spcBef>
                <a:spcPts val="48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7pPr>
            <a:lvl8pPr indent="0" lvl="7" marL="4572000" marR="0" rtl="0" algn="ctr">
              <a:lnSpc>
                <a:spcPct val="100000"/>
              </a:lnSpc>
              <a:spcBef>
                <a:spcPts val="48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8pPr>
            <a:lvl9pPr indent="0" lvl="8" marL="6400800" marR="0" rtl="0" algn="ctr">
              <a:lnSpc>
                <a:spcPct val="100000"/>
              </a:lnSpc>
              <a:spcBef>
                <a:spcPts val="48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9pPr>
          </a:lstStyle>
          <a:p/>
        </p:txBody>
      </p:sp>
      <p:sp>
        <p:nvSpPr>
          <p:cNvPr id="5" name="Shape 5"/>
          <p:cNvSpPr/>
          <p:nvPr>
            <p:ph idx="3" type="sldImg"/>
          </p:nvPr>
        </p:nvSpPr>
        <p:spPr>
          <a:xfrm>
            <a:off x="1184275" y="698500"/>
            <a:ext cx="4654550" cy="3490912"/>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
            <a:headEnd len="sm" w="sm" type="none"/>
            <a:tailEnd len="sm" w="sm" type="none"/>
          </a:ln>
        </p:spPr>
      </p:sp>
      <p:sp>
        <p:nvSpPr>
          <p:cNvPr id="6" name="Shape 6"/>
          <p:cNvSpPr txBox="1"/>
          <p:nvPr>
            <p:ph idx="1" type="body"/>
          </p:nvPr>
        </p:nvSpPr>
        <p:spPr>
          <a:xfrm>
            <a:off x="701675" y="4421187"/>
            <a:ext cx="5619750" cy="4189412"/>
          </a:xfrm>
          <a:prstGeom prst="rect">
            <a:avLst/>
          </a:prstGeom>
          <a:noFill/>
          <a:ln>
            <a:noFill/>
          </a:ln>
        </p:spPr>
        <p:txBody>
          <a:bodyPr anchorCtr="0" anchor="t" bIns="91425" lIns="91425" spcFirstLastPara="1" rIns="91425" wrap="square" tIns="91425"/>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7" name="Shape 7"/>
          <p:cNvSpPr txBox="1"/>
          <p:nvPr>
            <p:ph idx="11" type="ftr"/>
          </p:nvPr>
        </p:nvSpPr>
        <p:spPr>
          <a:xfrm>
            <a:off x="0" y="8842375"/>
            <a:ext cx="3043237" cy="465137"/>
          </a:xfrm>
          <a:prstGeom prst="rect">
            <a:avLst/>
          </a:prstGeom>
          <a:noFill/>
          <a:ln>
            <a:noFill/>
          </a:ln>
        </p:spPr>
        <p:txBody>
          <a:bodyPr anchorCtr="0" anchor="b" bIns="91425" lIns="91425" spcFirstLastPara="1" rIns="91425" wrap="square" tIns="91425"/>
          <a:lstStyle>
            <a:lvl1pPr indent="0" lvl="0" marL="0" marR="0" rtl="0" algn="ctr">
              <a:lnSpc>
                <a:spcPct val="100000"/>
              </a:lnSpc>
              <a:spcBef>
                <a:spcPts val="48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1pPr>
            <a:lvl2pPr indent="0" lvl="1" marL="457200" marR="0" rtl="0" algn="ctr">
              <a:lnSpc>
                <a:spcPct val="100000"/>
              </a:lnSpc>
              <a:spcBef>
                <a:spcPts val="48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2pPr>
            <a:lvl3pPr indent="0" lvl="2" marL="914400" marR="0" rtl="0" algn="ctr">
              <a:lnSpc>
                <a:spcPct val="100000"/>
              </a:lnSpc>
              <a:spcBef>
                <a:spcPts val="48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3pPr>
            <a:lvl4pPr indent="0" lvl="3" marL="1371600" marR="0" rtl="0" algn="ctr">
              <a:lnSpc>
                <a:spcPct val="100000"/>
              </a:lnSpc>
              <a:spcBef>
                <a:spcPts val="48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4pPr>
            <a:lvl5pPr indent="0" lvl="4" marL="1828800" marR="0" rtl="0" algn="ctr">
              <a:lnSpc>
                <a:spcPct val="100000"/>
              </a:lnSpc>
              <a:spcBef>
                <a:spcPts val="48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5pPr>
            <a:lvl6pPr indent="0" lvl="5" marL="2286000" marR="0" rtl="0" algn="ctr">
              <a:lnSpc>
                <a:spcPct val="100000"/>
              </a:lnSpc>
              <a:spcBef>
                <a:spcPts val="48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6pPr>
            <a:lvl7pPr indent="0" lvl="6" marL="3200400" marR="0" rtl="0" algn="ctr">
              <a:lnSpc>
                <a:spcPct val="100000"/>
              </a:lnSpc>
              <a:spcBef>
                <a:spcPts val="48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7pPr>
            <a:lvl8pPr indent="0" lvl="7" marL="4572000" marR="0" rtl="0" algn="ctr">
              <a:lnSpc>
                <a:spcPct val="100000"/>
              </a:lnSpc>
              <a:spcBef>
                <a:spcPts val="48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8pPr>
            <a:lvl9pPr indent="0" lvl="8" marL="6400800" marR="0" rtl="0" algn="ctr">
              <a:lnSpc>
                <a:spcPct val="100000"/>
              </a:lnSpc>
              <a:spcBef>
                <a:spcPts val="480"/>
              </a:spcBef>
              <a:spcAft>
                <a:spcPts val="0"/>
              </a:spcAft>
              <a:buSzPts val="1400"/>
              <a:buNone/>
              <a:defRPr b="0" i="0" sz="2400" u="none" cap="none" strike="noStrike">
                <a:solidFill>
                  <a:srgbClr val="000000"/>
                </a:solidFill>
                <a:latin typeface="Times New Roman"/>
                <a:ea typeface="Times New Roman"/>
                <a:cs typeface="Times New Roman"/>
                <a:sym typeface="Times New Roman"/>
              </a:defRPr>
            </a:lvl9pPr>
          </a:lstStyle>
          <a:p/>
        </p:txBody>
      </p:sp>
      <p:sp>
        <p:nvSpPr>
          <p:cNvPr id="8" name="Shape 8"/>
          <p:cNvSpPr txBox="1"/>
          <p:nvPr>
            <p:ph idx="12" type="sldNum"/>
          </p:nvPr>
        </p:nvSpPr>
        <p:spPr>
          <a:xfrm>
            <a:off x="3978275" y="8842375"/>
            <a:ext cx="3043237" cy="46513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Font typeface="Times New Roman"/>
              <a:buNone/>
            </a:pPr>
            <a:fld id="{00000000-1234-1234-1234-123412341234}" type="slidenum">
              <a:rPr b="0" i="0" lang="en-US" sz="1200" u="none" cap="none" strike="noStrike">
                <a:solidFill>
                  <a:srgbClr val="000000"/>
                </a:solidFill>
                <a:latin typeface="Times New Roman"/>
                <a:ea typeface="Times New Roman"/>
                <a:cs typeface="Times New Roman"/>
                <a:sym typeface="Times New Roman"/>
              </a:rPr>
              <a:t>‹#›</a:t>
            </a:fld>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Shape 57"/>
          <p:cNvSpPr txBox="1"/>
          <p:nvPr>
            <p:ph idx="1" type="body"/>
          </p:nvPr>
        </p:nvSpPr>
        <p:spPr>
          <a:xfrm>
            <a:off x="701675" y="4421187"/>
            <a:ext cx="5619750" cy="4189412"/>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58" name="Shape 58"/>
          <p:cNvSpPr/>
          <p:nvPr>
            <p:ph idx="2" type="sldImg"/>
          </p:nvPr>
        </p:nvSpPr>
        <p:spPr>
          <a:xfrm>
            <a:off x="1184275" y="698500"/>
            <a:ext cx="4654550" cy="3490912"/>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1" name="Shape 121"/>
        <p:cNvGrpSpPr/>
        <p:nvPr/>
      </p:nvGrpSpPr>
      <p:grpSpPr>
        <a:xfrm>
          <a:off x="0" y="0"/>
          <a:ext cx="0" cy="0"/>
          <a:chOff x="0" y="0"/>
          <a:chExt cx="0" cy="0"/>
        </a:xfrm>
      </p:grpSpPr>
      <p:sp>
        <p:nvSpPr>
          <p:cNvPr id="122" name="Shape 122"/>
          <p:cNvSpPr txBox="1"/>
          <p:nvPr>
            <p:ph idx="1" type="body"/>
          </p:nvPr>
        </p:nvSpPr>
        <p:spPr>
          <a:xfrm>
            <a:off x="701675" y="4421187"/>
            <a:ext cx="5619900" cy="41895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
        <p:nvSpPr>
          <p:cNvPr id="123" name="Shape 123"/>
          <p:cNvSpPr/>
          <p:nvPr>
            <p:ph idx="2" type="sldImg"/>
          </p:nvPr>
        </p:nvSpPr>
        <p:spPr>
          <a:xfrm>
            <a:off x="1184275" y="698500"/>
            <a:ext cx="4654500" cy="34908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8" name="Shape 128"/>
        <p:cNvGrpSpPr/>
        <p:nvPr/>
      </p:nvGrpSpPr>
      <p:grpSpPr>
        <a:xfrm>
          <a:off x="0" y="0"/>
          <a:ext cx="0" cy="0"/>
          <a:chOff x="0" y="0"/>
          <a:chExt cx="0" cy="0"/>
        </a:xfrm>
      </p:grpSpPr>
      <p:sp>
        <p:nvSpPr>
          <p:cNvPr id="129" name="Shape 129"/>
          <p:cNvSpPr txBox="1"/>
          <p:nvPr>
            <p:ph idx="1" type="body"/>
          </p:nvPr>
        </p:nvSpPr>
        <p:spPr>
          <a:xfrm>
            <a:off x="701675" y="4421187"/>
            <a:ext cx="5619900" cy="41895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
        <p:nvSpPr>
          <p:cNvPr id="130" name="Shape 130"/>
          <p:cNvSpPr/>
          <p:nvPr>
            <p:ph idx="2" type="sldImg"/>
          </p:nvPr>
        </p:nvSpPr>
        <p:spPr>
          <a:xfrm>
            <a:off x="1184275" y="698500"/>
            <a:ext cx="4654500" cy="34908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5" name="Shape 135"/>
        <p:cNvGrpSpPr/>
        <p:nvPr/>
      </p:nvGrpSpPr>
      <p:grpSpPr>
        <a:xfrm>
          <a:off x="0" y="0"/>
          <a:ext cx="0" cy="0"/>
          <a:chOff x="0" y="0"/>
          <a:chExt cx="0" cy="0"/>
        </a:xfrm>
      </p:grpSpPr>
      <p:sp>
        <p:nvSpPr>
          <p:cNvPr id="136" name="Shape 136"/>
          <p:cNvSpPr txBox="1"/>
          <p:nvPr>
            <p:ph idx="1" type="body"/>
          </p:nvPr>
        </p:nvSpPr>
        <p:spPr>
          <a:xfrm>
            <a:off x="701675" y="4421187"/>
            <a:ext cx="5619900" cy="41895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
        <p:nvSpPr>
          <p:cNvPr id="137" name="Shape 137"/>
          <p:cNvSpPr/>
          <p:nvPr>
            <p:ph idx="2" type="sldImg"/>
          </p:nvPr>
        </p:nvSpPr>
        <p:spPr>
          <a:xfrm>
            <a:off x="1184275" y="698500"/>
            <a:ext cx="4654500" cy="34908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2" name="Shape 142"/>
        <p:cNvGrpSpPr/>
        <p:nvPr/>
      </p:nvGrpSpPr>
      <p:grpSpPr>
        <a:xfrm>
          <a:off x="0" y="0"/>
          <a:ext cx="0" cy="0"/>
          <a:chOff x="0" y="0"/>
          <a:chExt cx="0" cy="0"/>
        </a:xfrm>
      </p:grpSpPr>
      <p:sp>
        <p:nvSpPr>
          <p:cNvPr id="143" name="Shape 143"/>
          <p:cNvSpPr txBox="1"/>
          <p:nvPr>
            <p:ph idx="1" type="body"/>
          </p:nvPr>
        </p:nvSpPr>
        <p:spPr>
          <a:xfrm>
            <a:off x="701675" y="4421187"/>
            <a:ext cx="5619900" cy="41895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
        <p:nvSpPr>
          <p:cNvPr id="144" name="Shape 144"/>
          <p:cNvSpPr/>
          <p:nvPr>
            <p:ph idx="2" type="sldImg"/>
          </p:nvPr>
        </p:nvSpPr>
        <p:spPr>
          <a:xfrm>
            <a:off x="1184275" y="698500"/>
            <a:ext cx="4654500" cy="34908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9" name="Shape 149"/>
        <p:cNvGrpSpPr/>
        <p:nvPr/>
      </p:nvGrpSpPr>
      <p:grpSpPr>
        <a:xfrm>
          <a:off x="0" y="0"/>
          <a:ext cx="0" cy="0"/>
          <a:chOff x="0" y="0"/>
          <a:chExt cx="0" cy="0"/>
        </a:xfrm>
      </p:grpSpPr>
      <p:sp>
        <p:nvSpPr>
          <p:cNvPr id="150" name="Shape 150"/>
          <p:cNvSpPr txBox="1"/>
          <p:nvPr>
            <p:ph idx="1" type="body"/>
          </p:nvPr>
        </p:nvSpPr>
        <p:spPr>
          <a:xfrm>
            <a:off x="701675" y="4421187"/>
            <a:ext cx="5619900" cy="41895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
        <p:nvSpPr>
          <p:cNvPr id="151" name="Shape 151"/>
          <p:cNvSpPr/>
          <p:nvPr>
            <p:ph idx="2" type="sldImg"/>
          </p:nvPr>
        </p:nvSpPr>
        <p:spPr>
          <a:xfrm>
            <a:off x="1184275" y="698500"/>
            <a:ext cx="4654500" cy="34908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0" name="Shape 160"/>
        <p:cNvGrpSpPr/>
        <p:nvPr/>
      </p:nvGrpSpPr>
      <p:grpSpPr>
        <a:xfrm>
          <a:off x="0" y="0"/>
          <a:ext cx="0" cy="0"/>
          <a:chOff x="0" y="0"/>
          <a:chExt cx="0" cy="0"/>
        </a:xfrm>
      </p:grpSpPr>
      <p:sp>
        <p:nvSpPr>
          <p:cNvPr id="161" name="Shape 161"/>
          <p:cNvSpPr txBox="1"/>
          <p:nvPr>
            <p:ph idx="1" type="body"/>
          </p:nvPr>
        </p:nvSpPr>
        <p:spPr>
          <a:xfrm>
            <a:off x="701675" y="4421187"/>
            <a:ext cx="5619900" cy="41895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
        <p:nvSpPr>
          <p:cNvPr id="162" name="Shape 162"/>
          <p:cNvSpPr/>
          <p:nvPr>
            <p:ph idx="2" type="sldImg"/>
          </p:nvPr>
        </p:nvSpPr>
        <p:spPr>
          <a:xfrm>
            <a:off x="1184275" y="698500"/>
            <a:ext cx="4654500" cy="34908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1" name="Shape 171"/>
        <p:cNvGrpSpPr/>
        <p:nvPr/>
      </p:nvGrpSpPr>
      <p:grpSpPr>
        <a:xfrm>
          <a:off x="0" y="0"/>
          <a:ext cx="0" cy="0"/>
          <a:chOff x="0" y="0"/>
          <a:chExt cx="0" cy="0"/>
        </a:xfrm>
      </p:grpSpPr>
      <p:sp>
        <p:nvSpPr>
          <p:cNvPr id="172" name="Shape 172"/>
          <p:cNvSpPr txBox="1"/>
          <p:nvPr>
            <p:ph idx="1" type="body"/>
          </p:nvPr>
        </p:nvSpPr>
        <p:spPr>
          <a:xfrm>
            <a:off x="701675" y="4421187"/>
            <a:ext cx="5619900" cy="41895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
        <p:nvSpPr>
          <p:cNvPr id="173" name="Shape 173"/>
          <p:cNvSpPr/>
          <p:nvPr>
            <p:ph idx="2" type="sldImg"/>
          </p:nvPr>
        </p:nvSpPr>
        <p:spPr>
          <a:xfrm>
            <a:off x="1184275" y="698500"/>
            <a:ext cx="4654500" cy="34908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8" name="Shape 178"/>
        <p:cNvGrpSpPr/>
        <p:nvPr/>
      </p:nvGrpSpPr>
      <p:grpSpPr>
        <a:xfrm>
          <a:off x="0" y="0"/>
          <a:ext cx="0" cy="0"/>
          <a:chOff x="0" y="0"/>
          <a:chExt cx="0" cy="0"/>
        </a:xfrm>
      </p:grpSpPr>
      <p:sp>
        <p:nvSpPr>
          <p:cNvPr id="179" name="Shape 179"/>
          <p:cNvSpPr txBox="1"/>
          <p:nvPr>
            <p:ph idx="1" type="body"/>
          </p:nvPr>
        </p:nvSpPr>
        <p:spPr>
          <a:xfrm>
            <a:off x="701675" y="4421187"/>
            <a:ext cx="5619900" cy="41895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
        <p:nvSpPr>
          <p:cNvPr id="180" name="Shape 180"/>
          <p:cNvSpPr/>
          <p:nvPr>
            <p:ph idx="2" type="sldImg"/>
          </p:nvPr>
        </p:nvSpPr>
        <p:spPr>
          <a:xfrm>
            <a:off x="1184275" y="698500"/>
            <a:ext cx="4654500" cy="34908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3" name="Shape 183"/>
        <p:cNvGrpSpPr/>
        <p:nvPr/>
      </p:nvGrpSpPr>
      <p:grpSpPr>
        <a:xfrm>
          <a:off x="0" y="0"/>
          <a:ext cx="0" cy="0"/>
          <a:chOff x="0" y="0"/>
          <a:chExt cx="0" cy="0"/>
        </a:xfrm>
      </p:grpSpPr>
      <p:sp>
        <p:nvSpPr>
          <p:cNvPr id="184" name="Shape 184"/>
          <p:cNvSpPr txBox="1"/>
          <p:nvPr>
            <p:ph idx="1" type="body"/>
          </p:nvPr>
        </p:nvSpPr>
        <p:spPr>
          <a:xfrm>
            <a:off x="701675" y="4421187"/>
            <a:ext cx="5619900" cy="41895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
        <p:nvSpPr>
          <p:cNvPr id="185" name="Shape 185"/>
          <p:cNvSpPr/>
          <p:nvPr>
            <p:ph idx="2" type="sldImg"/>
          </p:nvPr>
        </p:nvSpPr>
        <p:spPr>
          <a:xfrm>
            <a:off x="1184275" y="698500"/>
            <a:ext cx="4654500" cy="34908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0" name="Shape 190"/>
        <p:cNvGrpSpPr/>
        <p:nvPr/>
      </p:nvGrpSpPr>
      <p:grpSpPr>
        <a:xfrm>
          <a:off x="0" y="0"/>
          <a:ext cx="0" cy="0"/>
          <a:chOff x="0" y="0"/>
          <a:chExt cx="0" cy="0"/>
        </a:xfrm>
      </p:grpSpPr>
      <p:sp>
        <p:nvSpPr>
          <p:cNvPr id="191" name="Shape 191"/>
          <p:cNvSpPr txBox="1"/>
          <p:nvPr>
            <p:ph idx="1" type="body"/>
          </p:nvPr>
        </p:nvSpPr>
        <p:spPr>
          <a:xfrm>
            <a:off x="701675" y="4421187"/>
            <a:ext cx="5619900" cy="41895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
        <p:nvSpPr>
          <p:cNvPr id="192" name="Shape 192"/>
          <p:cNvSpPr/>
          <p:nvPr>
            <p:ph idx="2" type="sldImg"/>
          </p:nvPr>
        </p:nvSpPr>
        <p:spPr>
          <a:xfrm>
            <a:off x="1184275" y="698500"/>
            <a:ext cx="4654500" cy="34908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Shape 63"/>
          <p:cNvSpPr/>
          <p:nvPr>
            <p:ph idx="2" type="sldImg"/>
          </p:nvPr>
        </p:nvSpPr>
        <p:spPr>
          <a:xfrm>
            <a:off x="1182137" y="698183"/>
            <a:ext cx="4659000" cy="34908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
            <a:headEnd len="sm" w="sm" type="none"/>
            <a:tailEnd len="sm" w="sm" type="none"/>
          </a:ln>
        </p:spPr>
      </p:sp>
      <p:sp>
        <p:nvSpPr>
          <p:cNvPr id="64" name="Shape 64"/>
          <p:cNvSpPr txBox="1"/>
          <p:nvPr>
            <p:ph idx="1" type="body"/>
          </p:nvPr>
        </p:nvSpPr>
        <p:spPr>
          <a:xfrm>
            <a:off x="936519" y="4421823"/>
            <a:ext cx="5150100" cy="4189200"/>
          </a:xfrm>
          <a:prstGeom prst="rect">
            <a:avLst/>
          </a:prstGeom>
          <a:noFill/>
          <a:ln>
            <a:noFill/>
          </a:ln>
        </p:spPr>
        <p:txBody>
          <a:bodyPr anchorCtr="0" anchor="t" bIns="46575" lIns="93175" spcFirstLastPara="1" rIns="93175" wrap="square" tIns="46575">
            <a:noAutofit/>
          </a:bodyPr>
          <a:lstStyle/>
          <a:p>
            <a:pPr indent="0" lvl="0" marL="0" marR="0" rtl="0" algn="l">
              <a:lnSpc>
                <a:spcPct val="100000"/>
              </a:lnSpc>
              <a:spcBef>
                <a:spcPts val="0"/>
              </a:spcBef>
              <a:spcAft>
                <a:spcPts val="0"/>
              </a:spcAft>
              <a:buClr>
                <a:schemeClr val="dk1"/>
              </a:buClr>
              <a:buFont typeface="Times"/>
              <a:buNone/>
            </a:pPr>
            <a:r>
              <a:rPr b="0" i="0" lang="en-US" sz="1200" u="none" cap="none" strike="noStrike">
                <a:solidFill>
                  <a:schemeClr val="dk1"/>
                </a:solidFill>
                <a:latin typeface="Times"/>
                <a:ea typeface="Times"/>
                <a:cs typeface="Times"/>
                <a:sym typeface="Times"/>
              </a:rPr>
              <a:t>The property can be abandoned in place, meaning left on-site to be disposed of by the landlord; bldg manager if they agree to it; or the property can be thrown away.</a:t>
            </a:r>
            <a:endParaRPr/>
          </a:p>
          <a:p>
            <a:pPr indent="0" lvl="0" marL="0" marR="0" rtl="0" algn="l">
              <a:spcBef>
                <a:spcPts val="400"/>
              </a:spcBef>
              <a:spcAft>
                <a:spcPts val="0"/>
              </a:spcAft>
              <a:buNone/>
            </a:pPr>
            <a:r>
              <a:t/>
            </a:r>
            <a:endParaRPr b="0" i="0" sz="1200" u="none" cap="none" strike="noStrike">
              <a:solidFill>
                <a:schemeClr val="dk1"/>
              </a:solidFill>
              <a:latin typeface="Times"/>
              <a:ea typeface="Times"/>
              <a:cs typeface="Times"/>
              <a:sym typeface="Times"/>
            </a:endParaRPr>
          </a:p>
        </p:txBody>
      </p:sp>
      <p:sp>
        <p:nvSpPr>
          <p:cNvPr id="65" name="Shape 65"/>
          <p:cNvSpPr txBox="1"/>
          <p:nvPr>
            <p:ph idx="12" type="sldNum"/>
          </p:nvPr>
        </p:nvSpPr>
        <p:spPr>
          <a:xfrm>
            <a:off x="3979018" y="8843645"/>
            <a:ext cx="3044100" cy="465600"/>
          </a:xfrm>
          <a:prstGeom prst="rect">
            <a:avLst/>
          </a:prstGeom>
          <a:noFill/>
          <a:ln>
            <a:noFill/>
          </a:ln>
        </p:spPr>
        <p:txBody>
          <a:bodyPr anchorCtr="0" anchor="b" bIns="46575" lIns="93175" spcFirstLastPara="1" rIns="93175" wrap="square" tIns="46575">
            <a:noAutofit/>
          </a:bodyPr>
          <a:lstStyle/>
          <a:p>
            <a:pPr indent="0" lvl="0" marL="0" marR="0" rtl="0" algn="r">
              <a:spcBef>
                <a:spcPts val="0"/>
              </a:spcBef>
              <a:spcAft>
                <a:spcPts val="0"/>
              </a:spcAft>
              <a:buNone/>
            </a:pPr>
            <a:fld id="{00000000-1234-1234-1234-123412341234}" type="slidenum">
              <a:rPr lang="en-US" sz="1200">
                <a:solidFill>
                  <a:schemeClr val="dk1"/>
                </a:solidFill>
                <a:latin typeface="Times"/>
                <a:ea typeface="Times"/>
                <a:cs typeface="Times"/>
                <a:sym typeface="Times"/>
              </a:rPr>
              <a:t>‹#›</a:t>
            </a:fld>
            <a:endParaRPr sz="1200">
              <a:solidFill>
                <a:schemeClr val="dk1"/>
              </a:solidFill>
              <a:latin typeface="Times"/>
              <a:ea typeface="Times"/>
              <a:cs typeface="Times"/>
              <a:sym typeface="Times"/>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7" name="Shape 197"/>
        <p:cNvGrpSpPr/>
        <p:nvPr/>
      </p:nvGrpSpPr>
      <p:grpSpPr>
        <a:xfrm>
          <a:off x="0" y="0"/>
          <a:ext cx="0" cy="0"/>
          <a:chOff x="0" y="0"/>
          <a:chExt cx="0" cy="0"/>
        </a:xfrm>
      </p:grpSpPr>
      <p:sp>
        <p:nvSpPr>
          <p:cNvPr id="198" name="Shape 198"/>
          <p:cNvSpPr txBox="1"/>
          <p:nvPr>
            <p:ph idx="1" type="body"/>
          </p:nvPr>
        </p:nvSpPr>
        <p:spPr>
          <a:xfrm>
            <a:off x="701675" y="4421187"/>
            <a:ext cx="5619750" cy="4189412"/>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199" name="Shape 199"/>
          <p:cNvSpPr/>
          <p:nvPr>
            <p:ph idx="2" type="sldImg"/>
          </p:nvPr>
        </p:nvSpPr>
        <p:spPr>
          <a:xfrm>
            <a:off x="1184275" y="698500"/>
            <a:ext cx="4654550" cy="3490912"/>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4" name="Shape 204"/>
        <p:cNvGrpSpPr/>
        <p:nvPr/>
      </p:nvGrpSpPr>
      <p:grpSpPr>
        <a:xfrm>
          <a:off x="0" y="0"/>
          <a:ext cx="0" cy="0"/>
          <a:chOff x="0" y="0"/>
          <a:chExt cx="0" cy="0"/>
        </a:xfrm>
      </p:grpSpPr>
      <p:sp>
        <p:nvSpPr>
          <p:cNvPr id="205" name="Shape 205"/>
          <p:cNvSpPr txBox="1"/>
          <p:nvPr>
            <p:ph idx="1" type="body"/>
          </p:nvPr>
        </p:nvSpPr>
        <p:spPr>
          <a:xfrm>
            <a:off x="701675" y="4421187"/>
            <a:ext cx="5619750" cy="4189412"/>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206" name="Shape 206"/>
          <p:cNvSpPr/>
          <p:nvPr>
            <p:ph idx="2" type="sldImg"/>
          </p:nvPr>
        </p:nvSpPr>
        <p:spPr>
          <a:xfrm>
            <a:off x="1184275" y="698500"/>
            <a:ext cx="4654550" cy="3490912"/>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0" name="Shape 70"/>
        <p:cNvGrpSpPr/>
        <p:nvPr/>
      </p:nvGrpSpPr>
      <p:grpSpPr>
        <a:xfrm>
          <a:off x="0" y="0"/>
          <a:ext cx="0" cy="0"/>
          <a:chOff x="0" y="0"/>
          <a:chExt cx="0" cy="0"/>
        </a:xfrm>
      </p:grpSpPr>
      <p:sp>
        <p:nvSpPr>
          <p:cNvPr id="71" name="Shape 71"/>
          <p:cNvSpPr txBox="1"/>
          <p:nvPr>
            <p:ph idx="1" type="body"/>
          </p:nvPr>
        </p:nvSpPr>
        <p:spPr>
          <a:xfrm>
            <a:off x="701675" y="4421187"/>
            <a:ext cx="5619900" cy="41895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
        <p:nvSpPr>
          <p:cNvPr id="72" name="Shape 72"/>
          <p:cNvSpPr/>
          <p:nvPr>
            <p:ph idx="2" type="sldImg"/>
          </p:nvPr>
        </p:nvSpPr>
        <p:spPr>
          <a:xfrm>
            <a:off x="1184275" y="698500"/>
            <a:ext cx="4654500" cy="34908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5" name="Shape 75"/>
        <p:cNvGrpSpPr/>
        <p:nvPr/>
      </p:nvGrpSpPr>
      <p:grpSpPr>
        <a:xfrm>
          <a:off x="0" y="0"/>
          <a:ext cx="0" cy="0"/>
          <a:chOff x="0" y="0"/>
          <a:chExt cx="0" cy="0"/>
        </a:xfrm>
      </p:grpSpPr>
      <p:sp>
        <p:nvSpPr>
          <p:cNvPr id="76" name="Shape 76"/>
          <p:cNvSpPr/>
          <p:nvPr>
            <p:ph idx="2" type="sldImg"/>
          </p:nvPr>
        </p:nvSpPr>
        <p:spPr>
          <a:xfrm>
            <a:off x="1182137" y="698183"/>
            <a:ext cx="4659000" cy="34908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
            <a:headEnd len="sm" w="sm" type="none"/>
            <a:tailEnd len="sm" w="sm" type="none"/>
          </a:ln>
        </p:spPr>
      </p:sp>
      <p:sp>
        <p:nvSpPr>
          <p:cNvPr id="77" name="Shape 77"/>
          <p:cNvSpPr txBox="1"/>
          <p:nvPr>
            <p:ph idx="1" type="body"/>
          </p:nvPr>
        </p:nvSpPr>
        <p:spPr>
          <a:xfrm>
            <a:off x="936519" y="4421823"/>
            <a:ext cx="5150100" cy="4189200"/>
          </a:xfrm>
          <a:prstGeom prst="rect">
            <a:avLst/>
          </a:prstGeom>
          <a:noFill/>
          <a:ln>
            <a:noFill/>
          </a:ln>
        </p:spPr>
        <p:txBody>
          <a:bodyPr anchorCtr="0" anchor="t" bIns="46575" lIns="93175" spcFirstLastPara="1" rIns="93175" wrap="square" tIns="46575">
            <a:noAutofit/>
          </a:bodyPr>
          <a:lstStyle/>
          <a:p>
            <a:pPr indent="0" lvl="0" marL="0" marR="0" rtl="0" algn="l">
              <a:lnSpc>
                <a:spcPct val="100000"/>
              </a:lnSpc>
              <a:spcBef>
                <a:spcPts val="0"/>
              </a:spcBef>
              <a:spcAft>
                <a:spcPts val="0"/>
              </a:spcAft>
              <a:buClr>
                <a:schemeClr val="dk1"/>
              </a:buClr>
              <a:buFont typeface="Times"/>
              <a:buNone/>
            </a:pPr>
            <a:r>
              <a:rPr b="0" i="0" lang="en-US" sz="1200" u="none" cap="none" strike="noStrike">
                <a:solidFill>
                  <a:schemeClr val="dk1"/>
                </a:solidFill>
                <a:latin typeface="Times"/>
                <a:ea typeface="Times"/>
                <a:cs typeface="Times"/>
                <a:sym typeface="Times"/>
              </a:rPr>
              <a:t>The property can be abandoned in place, meaning left on-site to be disposed of by the landlord; bldg manager if they agree to it; or the property can be thrown away.</a:t>
            </a:r>
            <a:endParaRPr/>
          </a:p>
          <a:p>
            <a:pPr indent="0" lvl="0" marL="0" marR="0" rtl="0" algn="l">
              <a:spcBef>
                <a:spcPts val="400"/>
              </a:spcBef>
              <a:spcAft>
                <a:spcPts val="0"/>
              </a:spcAft>
              <a:buNone/>
            </a:pPr>
            <a:r>
              <a:t/>
            </a:r>
            <a:endParaRPr b="0" i="0" sz="1200" u="none" cap="none" strike="noStrike">
              <a:solidFill>
                <a:schemeClr val="dk1"/>
              </a:solidFill>
              <a:latin typeface="Times"/>
              <a:ea typeface="Times"/>
              <a:cs typeface="Times"/>
              <a:sym typeface="Times"/>
            </a:endParaRPr>
          </a:p>
        </p:txBody>
      </p:sp>
      <p:sp>
        <p:nvSpPr>
          <p:cNvPr id="78" name="Shape 78"/>
          <p:cNvSpPr txBox="1"/>
          <p:nvPr>
            <p:ph idx="12" type="sldNum"/>
          </p:nvPr>
        </p:nvSpPr>
        <p:spPr>
          <a:xfrm>
            <a:off x="3979018" y="8843645"/>
            <a:ext cx="3044100" cy="465600"/>
          </a:xfrm>
          <a:prstGeom prst="rect">
            <a:avLst/>
          </a:prstGeom>
          <a:noFill/>
          <a:ln>
            <a:noFill/>
          </a:ln>
        </p:spPr>
        <p:txBody>
          <a:bodyPr anchorCtr="0" anchor="b" bIns="46575" lIns="93175" spcFirstLastPara="1" rIns="93175" wrap="square" tIns="46575">
            <a:noAutofit/>
          </a:bodyPr>
          <a:lstStyle/>
          <a:p>
            <a:pPr indent="0" lvl="0" marL="0" marR="0" rtl="0" algn="r">
              <a:spcBef>
                <a:spcPts val="0"/>
              </a:spcBef>
              <a:spcAft>
                <a:spcPts val="0"/>
              </a:spcAft>
              <a:buNone/>
            </a:pPr>
            <a:fld id="{00000000-1234-1234-1234-123412341234}" type="slidenum">
              <a:rPr lang="en-US" sz="1200">
                <a:solidFill>
                  <a:schemeClr val="dk1"/>
                </a:solidFill>
                <a:latin typeface="Times"/>
                <a:ea typeface="Times"/>
                <a:cs typeface="Times"/>
                <a:sym typeface="Times"/>
              </a:rPr>
              <a:t>‹#›</a:t>
            </a:fld>
            <a:endParaRPr sz="1200">
              <a:solidFill>
                <a:schemeClr val="dk1"/>
              </a:solidFill>
              <a:latin typeface="Times"/>
              <a:ea typeface="Times"/>
              <a:cs typeface="Times"/>
              <a:sym typeface="Time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3" name="Shape 83"/>
        <p:cNvGrpSpPr/>
        <p:nvPr/>
      </p:nvGrpSpPr>
      <p:grpSpPr>
        <a:xfrm>
          <a:off x="0" y="0"/>
          <a:ext cx="0" cy="0"/>
          <a:chOff x="0" y="0"/>
          <a:chExt cx="0" cy="0"/>
        </a:xfrm>
      </p:grpSpPr>
      <p:sp>
        <p:nvSpPr>
          <p:cNvPr id="84" name="Shape 84"/>
          <p:cNvSpPr/>
          <p:nvPr>
            <p:ph idx="2" type="sldImg"/>
          </p:nvPr>
        </p:nvSpPr>
        <p:spPr>
          <a:xfrm>
            <a:off x="1182137" y="698183"/>
            <a:ext cx="4659000" cy="34908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
            <a:headEnd len="sm" w="sm" type="none"/>
            <a:tailEnd len="sm" w="sm" type="none"/>
          </a:ln>
        </p:spPr>
      </p:sp>
      <p:sp>
        <p:nvSpPr>
          <p:cNvPr id="85" name="Shape 85"/>
          <p:cNvSpPr txBox="1"/>
          <p:nvPr>
            <p:ph idx="1" type="body"/>
          </p:nvPr>
        </p:nvSpPr>
        <p:spPr>
          <a:xfrm>
            <a:off x="936519" y="4421823"/>
            <a:ext cx="5150100" cy="4189200"/>
          </a:xfrm>
          <a:prstGeom prst="rect">
            <a:avLst/>
          </a:prstGeom>
          <a:noFill/>
          <a:ln>
            <a:noFill/>
          </a:ln>
        </p:spPr>
        <p:txBody>
          <a:bodyPr anchorCtr="0" anchor="t" bIns="46575" lIns="93175" spcFirstLastPara="1" rIns="93175" wrap="square" tIns="46575">
            <a:noAutofit/>
          </a:bodyPr>
          <a:lstStyle/>
          <a:p>
            <a:pPr indent="0" lvl="0" marL="0" marR="0" rtl="0" algn="l">
              <a:lnSpc>
                <a:spcPct val="100000"/>
              </a:lnSpc>
              <a:spcBef>
                <a:spcPts val="0"/>
              </a:spcBef>
              <a:spcAft>
                <a:spcPts val="0"/>
              </a:spcAft>
              <a:buClr>
                <a:schemeClr val="dk1"/>
              </a:buClr>
              <a:buFont typeface="Times"/>
              <a:buNone/>
            </a:pPr>
            <a:r>
              <a:rPr b="0" i="0" lang="en-US" sz="1200" u="none" cap="none" strike="noStrike">
                <a:solidFill>
                  <a:schemeClr val="dk1"/>
                </a:solidFill>
                <a:latin typeface="Times"/>
                <a:ea typeface="Times"/>
                <a:cs typeface="Times"/>
                <a:sym typeface="Times"/>
              </a:rPr>
              <a:t>A/D is the final stage in the disposal process; when all other disposal efforts have been exhausted.</a:t>
            </a:r>
            <a:endParaRPr/>
          </a:p>
          <a:p>
            <a:pPr indent="0" lvl="0" marL="0" marR="0" rtl="0" algn="l">
              <a:spcBef>
                <a:spcPts val="400"/>
              </a:spcBef>
              <a:spcAft>
                <a:spcPts val="0"/>
              </a:spcAft>
              <a:buNone/>
            </a:pPr>
            <a:r>
              <a:t/>
            </a:r>
            <a:endParaRPr b="0" i="0" sz="1200" u="none" cap="none" strike="noStrike">
              <a:solidFill>
                <a:schemeClr val="dk1"/>
              </a:solidFill>
              <a:latin typeface="Times"/>
              <a:ea typeface="Times"/>
              <a:cs typeface="Times"/>
              <a:sym typeface="Times"/>
            </a:endParaRPr>
          </a:p>
        </p:txBody>
      </p:sp>
      <p:sp>
        <p:nvSpPr>
          <p:cNvPr id="86" name="Shape 86"/>
          <p:cNvSpPr txBox="1"/>
          <p:nvPr>
            <p:ph idx="12" type="sldNum"/>
          </p:nvPr>
        </p:nvSpPr>
        <p:spPr>
          <a:xfrm>
            <a:off x="3979018" y="8843645"/>
            <a:ext cx="3044100" cy="465600"/>
          </a:xfrm>
          <a:prstGeom prst="rect">
            <a:avLst/>
          </a:prstGeom>
          <a:noFill/>
          <a:ln>
            <a:noFill/>
          </a:ln>
        </p:spPr>
        <p:txBody>
          <a:bodyPr anchorCtr="0" anchor="b" bIns="46575" lIns="93175" spcFirstLastPara="1" rIns="93175" wrap="square" tIns="46575">
            <a:noAutofit/>
          </a:bodyPr>
          <a:lstStyle/>
          <a:p>
            <a:pPr indent="0" lvl="0" marL="0" marR="0" rtl="0" algn="r">
              <a:spcBef>
                <a:spcPts val="0"/>
              </a:spcBef>
              <a:spcAft>
                <a:spcPts val="0"/>
              </a:spcAft>
              <a:buNone/>
            </a:pPr>
            <a:fld id="{00000000-1234-1234-1234-123412341234}" type="slidenum">
              <a:rPr lang="en-US" sz="1200">
                <a:solidFill>
                  <a:schemeClr val="dk1"/>
                </a:solidFill>
                <a:latin typeface="Times"/>
                <a:ea typeface="Times"/>
                <a:cs typeface="Times"/>
                <a:sym typeface="Times"/>
              </a:rPr>
              <a:t>‹#›</a:t>
            </a:fld>
            <a:endParaRPr sz="1200">
              <a:solidFill>
                <a:schemeClr val="dk1"/>
              </a:solidFill>
              <a:latin typeface="Times"/>
              <a:ea typeface="Times"/>
              <a:cs typeface="Times"/>
              <a:sym typeface="Time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1" name="Shape 91"/>
        <p:cNvGrpSpPr/>
        <p:nvPr/>
      </p:nvGrpSpPr>
      <p:grpSpPr>
        <a:xfrm>
          <a:off x="0" y="0"/>
          <a:ext cx="0" cy="0"/>
          <a:chOff x="0" y="0"/>
          <a:chExt cx="0" cy="0"/>
        </a:xfrm>
      </p:grpSpPr>
      <p:sp>
        <p:nvSpPr>
          <p:cNvPr id="92" name="Shape 92"/>
          <p:cNvSpPr txBox="1"/>
          <p:nvPr>
            <p:ph idx="1" type="body"/>
          </p:nvPr>
        </p:nvSpPr>
        <p:spPr>
          <a:xfrm>
            <a:off x="701675" y="4421187"/>
            <a:ext cx="5619900" cy="41895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
        <p:nvSpPr>
          <p:cNvPr id="93" name="Shape 93"/>
          <p:cNvSpPr/>
          <p:nvPr>
            <p:ph idx="2" type="sldImg"/>
          </p:nvPr>
        </p:nvSpPr>
        <p:spPr>
          <a:xfrm>
            <a:off x="1184275" y="698500"/>
            <a:ext cx="4654500" cy="34908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8" name="Shape 98"/>
        <p:cNvGrpSpPr/>
        <p:nvPr/>
      </p:nvGrpSpPr>
      <p:grpSpPr>
        <a:xfrm>
          <a:off x="0" y="0"/>
          <a:ext cx="0" cy="0"/>
          <a:chOff x="0" y="0"/>
          <a:chExt cx="0" cy="0"/>
        </a:xfrm>
      </p:grpSpPr>
      <p:sp>
        <p:nvSpPr>
          <p:cNvPr id="99" name="Shape 99"/>
          <p:cNvSpPr/>
          <p:nvPr>
            <p:ph idx="2" type="sldImg"/>
          </p:nvPr>
        </p:nvSpPr>
        <p:spPr>
          <a:xfrm>
            <a:off x="1182137" y="698183"/>
            <a:ext cx="4659000" cy="34908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
            <a:headEnd len="sm" w="sm" type="none"/>
            <a:tailEnd len="sm" w="sm" type="none"/>
          </a:ln>
        </p:spPr>
      </p:sp>
      <p:sp>
        <p:nvSpPr>
          <p:cNvPr id="100" name="Shape 100"/>
          <p:cNvSpPr txBox="1"/>
          <p:nvPr>
            <p:ph idx="1" type="body"/>
          </p:nvPr>
        </p:nvSpPr>
        <p:spPr>
          <a:xfrm>
            <a:off x="936519" y="4421823"/>
            <a:ext cx="5150100" cy="4189200"/>
          </a:xfrm>
          <a:prstGeom prst="rect">
            <a:avLst/>
          </a:prstGeom>
          <a:noFill/>
          <a:ln>
            <a:noFill/>
          </a:ln>
        </p:spPr>
        <p:txBody>
          <a:bodyPr anchorCtr="0" anchor="t" bIns="46575" lIns="93175" spcFirstLastPara="1" rIns="93175" wrap="square" tIns="46575">
            <a:noAutofit/>
          </a:bodyPr>
          <a:lstStyle/>
          <a:p>
            <a:pPr indent="0" lvl="0" marL="0" marR="0" rtl="0" algn="l">
              <a:lnSpc>
                <a:spcPct val="100000"/>
              </a:lnSpc>
              <a:spcBef>
                <a:spcPts val="0"/>
              </a:spcBef>
              <a:spcAft>
                <a:spcPts val="0"/>
              </a:spcAft>
              <a:buClr>
                <a:schemeClr val="dk1"/>
              </a:buClr>
              <a:buFont typeface="Times"/>
              <a:buNone/>
            </a:pPr>
            <a:r>
              <a:rPr b="0" i="0" lang="en-US" sz="1200" u="none" cap="none" strike="noStrike">
                <a:solidFill>
                  <a:schemeClr val="dk1"/>
                </a:solidFill>
                <a:latin typeface="Times"/>
                <a:ea typeface="Times"/>
                <a:cs typeface="Times"/>
                <a:sym typeface="Times"/>
              </a:rPr>
              <a:t>The decision to A/D property should be properly documented by the reviewing official.  This can be written or attached to the SF120 or the notice to A/D issued by the GSA APO or SCO.</a:t>
            </a:r>
            <a:endParaRPr/>
          </a:p>
          <a:p>
            <a:pPr indent="0" lvl="0" marL="0" marR="0" rtl="0" algn="l">
              <a:spcBef>
                <a:spcPts val="400"/>
              </a:spcBef>
              <a:spcAft>
                <a:spcPts val="0"/>
              </a:spcAft>
              <a:buNone/>
            </a:pPr>
            <a:r>
              <a:t/>
            </a:r>
            <a:endParaRPr b="0" i="0" sz="1200" u="none" cap="none" strike="noStrike">
              <a:solidFill>
                <a:schemeClr val="dk1"/>
              </a:solidFill>
              <a:latin typeface="Times"/>
              <a:ea typeface="Times"/>
              <a:cs typeface="Times"/>
              <a:sym typeface="Times"/>
            </a:endParaRPr>
          </a:p>
        </p:txBody>
      </p:sp>
      <p:sp>
        <p:nvSpPr>
          <p:cNvPr id="101" name="Shape 101"/>
          <p:cNvSpPr txBox="1"/>
          <p:nvPr>
            <p:ph idx="12" type="sldNum"/>
          </p:nvPr>
        </p:nvSpPr>
        <p:spPr>
          <a:xfrm>
            <a:off x="3979018" y="8843645"/>
            <a:ext cx="3044100" cy="465600"/>
          </a:xfrm>
          <a:prstGeom prst="rect">
            <a:avLst/>
          </a:prstGeom>
          <a:noFill/>
          <a:ln>
            <a:noFill/>
          </a:ln>
        </p:spPr>
        <p:txBody>
          <a:bodyPr anchorCtr="0" anchor="b" bIns="46575" lIns="93175" spcFirstLastPara="1" rIns="93175" wrap="square" tIns="46575">
            <a:noAutofit/>
          </a:bodyPr>
          <a:lstStyle/>
          <a:p>
            <a:pPr indent="0" lvl="0" marL="0" marR="0" rtl="0" algn="r">
              <a:spcBef>
                <a:spcPts val="0"/>
              </a:spcBef>
              <a:spcAft>
                <a:spcPts val="0"/>
              </a:spcAft>
              <a:buNone/>
            </a:pPr>
            <a:fld id="{00000000-1234-1234-1234-123412341234}" type="slidenum">
              <a:rPr lang="en-US" sz="1200">
                <a:solidFill>
                  <a:schemeClr val="dk1"/>
                </a:solidFill>
                <a:latin typeface="Times"/>
                <a:ea typeface="Times"/>
                <a:cs typeface="Times"/>
                <a:sym typeface="Times"/>
              </a:rPr>
              <a:t>‹#›</a:t>
            </a:fld>
            <a:endParaRPr sz="1200">
              <a:solidFill>
                <a:schemeClr val="dk1"/>
              </a:solidFill>
              <a:latin typeface="Times"/>
              <a:ea typeface="Times"/>
              <a:cs typeface="Times"/>
              <a:sym typeface="Time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6" name="Shape 106"/>
        <p:cNvGrpSpPr/>
        <p:nvPr/>
      </p:nvGrpSpPr>
      <p:grpSpPr>
        <a:xfrm>
          <a:off x="0" y="0"/>
          <a:ext cx="0" cy="0"/>
          <a:chOff x="0" y="0"/>
          <a:chExt cx="0" cy="0"/>
        </a:xfrm>
      </p:grpSpPr>
      <p:sp>
        <p:nvSpPr>
          <p:cNvPr id="107" name="Shape 107"/>
          <p:cNvSpPr/>
          <p:nvPr>
            <p:ph idx="2" type="sldImg"/>
          </p:nvPr>
        </p:nvSpPr>
        <p:spPr>
          <a:xfrm>
            <a:off x="1182137" y="698183"/>
            <a:ext cx="4659000" cy="34908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
            <a:headEnd len="sm" w="sm" type="none"/>
            <a:tailEnd len="sm" w="sm" type="none"/>
          </a:ln>
        </p:spPr>
      </p:sp>
      <p:sp>
        <p:nvSpPr>
          <p:cNvPr id="108" name="Shape 108"/>
          <p:cNvSpPr txBox="1"/>
          <p:nvPr>
            <p:ph idx="1" type="body"/>
          </p:nvPr>
        </p:nvSpPr>
        <p:spPr>
          <a:xfrm>
            <a:off x="936519" y="4421823"/>
            <a:ext cx="5150100" cy="4189200"/>
          </a:xfrm>
          <a:prstGeom prst="rect">
            <a:avLst/>
          </a:prstGeom>
          <a:noFill/>
          <a:ln>
            <a:noFill/>
          </a:ln>
        </p:spPr>
        <p:txBody>
          <a:bodyPr anchorCtr="0" anchor="t" bIns="46575" lIns="93175" spcFirstLastPara="1" rIns="93175" wrap="square" tIns="46575">
            <a:noAutofit/>
          </a:bodyPr>
          <a:lstStyle/>
          <a:p>
            <a:pPr indent="0" lvl="0" marL="0" marR="0" rtl="0" algn="l">
              <a:lnSpc>
                <a:spcPct val="100000"/>
              </a:lnSpc>
              <a:spcBef>
                <a:spcPts val="0"/>
              </a:spcBef>
              <a:spcAft>
                <a:spcPts val="0"/>
              </a:spcAft>
              <a:buClr>
                <a:schemeClr val="dk1"/>
              </a:buClr>
              <a:buFont typeface="Times"/>
              <a:buNone/>
            </a:pPr>
            <a:r>
              <a:rPr b="0" i="0" lang="en-US" sz="1200" u="none" cap="none" strike="noStrike">
                <a:solidFill>
                  <a:schemeClr val="dk1"/>
                </a:solidFill>
                <a:latin typeface="Times"/>
                <a:ea typeface="Times"/>
                <a:cs typeface="Times"/>
                <a:sym typeface="Times"/>
              </a:rPr>
              <a:t>Another requirement for A/D is public notice. Agency can type a notice stating that property will be abandoned or destroyed and notice shall be placed in a location where public can see it.  Notice should state the property to be A/D, date and time and location of A/D.</a:t>
            </a:r>
            <a:endParaRPr/>
          </a:p>
          <a:p>
            <a:pPr indent="0" lvl="0" marL="0" marR="0" rtl="0" algn="l">
              <a:spcBef>
                <a:spcPts val="400"/>
              </a:spcBef>
              <a:spcAft>
                <a:spcPts val="0"/>
              </a:spcAft>
              <a:buNone/>
            </a:pPr>
            <a:r>
              <a:t/>
            </a:r>
            <a:endParaRPr b="0" i="0" sz="1200" u="none" cap="none" strike="noStrike">
              <a:solidFill>
                <a:schemeClr val="dk1"/>
              </a:solidFill>
              <a:latin typeface="Times"/>
              <a:ea typeface="Times"/>
              <a:cs typeface="Times"/>
              <a:sym typeface="Times"/>
            </a:endParaRPr>
          </a:p>
        </p:txBody>
      </p:sp>
      <p:sp>
        <p:nvSpPr>
          <p:cNvPr id="109" name="Shape 109"/>
          <p:cNvSpPr txBox="1"/>
          <p:nvPr>
            <p:ph idx="12" type="sldNum"/>
          </p:nvPr>
        </p:nvSpPr>
        <p:spPr>
          <a:xfrm>
            <a:off x="3979018" y="8843645"/>
            <a:ext cx="3044100" cy="465600"/>
          </a:xfrm>
          <a:prstGeom prst="rect">
            <a:avLst/>
          </a:prstGeom>
          <a:noFill/>
          <a:ln>
            <a:noFill/>
          </a:ln>
        </p:spPr>
        <p:txBody>
          <a:bodyPr anchorCtr="0" anchor="b" bIns="46575" lIns="93175" spcFirstLastPara="1" rIns="93175" wrap="square" tIns="46575">
            <a:noAutofit/>
          </a:bodyPr>
          <a:lstStyle/>
          <a:p>
            <a:pPr indent="0" lvl="0" marL="0" marR="0" rtl="0" algn="r">
              <a:spcBef>
                <a:spcPts val="0"/>
              </a:spcBef>
              <a:spcAft>
                <a:spcPts val="0"/>
              </a:spcAft>
              <a:buNone/>
            </a:pPr>
            <a:fld id="{00000000-1234-1234-1234-123412341234}" type="slidenum">
              <a:rPr lang="en-US" sz="1200">
                <a:solidFill>
                  <a:schemeClr val="dk1"/>
                </a:solidFill>
                <a:latin typeface="Times"/>
                <a:ea typeface="Times"/>
                <a:cs typeface="Times"/>
                <a:sym typeface="Times"/>
              </a:rPr>
              <a:t>‹#›</a:t>
            </a:fld>
            <a:endParaRPr sz="1200">
              <a:solidFill>
                <a:schemeClr val="dk1"/>
              </a:solidFill>
              <a:latin typeface="Times"/>
              <a:ea typeface="Times"/>
              <a:cs typeface="Times"/>
              <a:sym typeface="Time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4" name="Shape 114"/>
        <p:cNvGrpSpPr/>
        <p:nvPr/>
      </p:nvGrpSpPr>
      <p:grpSpPr>
        <a:xfrm>
          <a:off x="0" y="0"/>
          <a:ext cx="0" cy="0"/>
          <a:chOff x="0" y="0"/>
          <a:chExt cx="0" cy="0"/>
        </a:xfrm>
      </p:grpSpPr>
      <p:sp>
        <p:nvSpPr>
          <p:cNvPr id="115" name="Shape 115"/>
          <p:cNvSpPr txBox="1"/>
          <p:nvPr>
            <p:ph idx="1" type="body"/>
          </p:nvPr>
        </p:nvSpPr>
        <p:spPr>
          <a:xfrm>
            <a:off x="701675" y="4421187"/>
            <a:ext cx="5619750" cy="4189412"/>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116" name="Shape 116"/>
          <p:cNvSpPr/>
          <p:nvPr>
            <p:ph idx="2" type="sldImg"/>
          </p:nvPr>
        </p:nvSpPr>
        <p:spPr>
          <a:xfrm>
            <a:off x="1184275" y="698500"/>
            <a:ext cx="4654550" cy="3490912"/>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7.jpg"/><Relationship Id="rId3"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p:cSld name="Title Slide">
    <p:spTree>
      <p:nvGrpSpPr>
        <p:cNvPr id="17" name="Shape 17"/>
        <p:cNvGrpSpPr/>
        <p:nvPr/>
      </p:nvGrpSpPr>
      <p:grpSpPr>
        <a:xfrm>
          <a:off x="0" y="0"/>
          <a:ext cx="0" cy="0"/>
          <a:chOff x="0" y="0"/>
          <a:chExt cx="0" cy="0"/>
        </a:xfrm>
      </p:grpSpPr>
      <p:sp>
        <p:nvSpPr>
          <p:cNvPr id="18" name="Shape 18"/>
          <p:cNvSpPr txBox="1"/>
          <p:nvPr>
            <p:ph type="title"/>
          </p:nvPr>
        </p:nvSpPr>
        <p:spPr>
          <a:xfrm>
            <a:off x="-1" y="1938528"/>
            <a:ext cx="9144000" cy="731400"/>
          </a:xfrm>
          <a:prstGeom prst="rect">
            <a:avLst/>
          </a:prstGeom>
          <a:noFill/>
          <a:ln>
            <a:noFill/>
          </a:ln>
        </p:spPr>
        <p:txBody>
          <a:bodyPr anchorCtr="0" anchor="ctr" bIns="91425" lIns="91425" spcFirstLastPara="1" rIns="91425" wrap="square" tIns="91425"/>
          <a:lstStyle>
            <a:lvl1pPr indent="0" lvl="0" marL="342900" marR="0" rtl="0" algn="l">
              <a:spcBef>
                <a:spcPts val="0"/>
              </a:spcBef>
              <a:spcAft>
                <a:spcPts val="0"/>
              </a:spcAft>
              <a:buSzPts val="1400"/>
              <a:buNone/>
              <a:defRPr b="0" i="0" sz="3800" u="none" cap="none" strike="noStrike">
                <a:solidFill>
                  <a:srgbClr val="005390"/>
                </a:solidFill>
                <a:latin typeface="Century Gothic"/>
                <a:ea typeface="Century Gothic"/>
                <a:cs typeface="Century Gothic"/>
                <a:sym typeface="Century Gothic"/>
              </a:defRPr>
            </a:lvl1pPr>
            <a:lvl2pPr indent="0" lvl="1" marL="0" marR="0" rtl="0" algn="l">
              <a:spcBef>
                <a:spcPts val="0"/>
              </a:spcBef>
              <a:spcAft>
                <a:spcPts val="0"/>
              </a:spcAft>
              <a:buSzPts val="1400"/>
              <a:buNone/>
              <a:defRPr b="1" i="0" sz="3000" u="none" cap="none" strike="noStrike">
                <a:solidFill>
                  <a:srgbClr val="005390"/>
                </a:solidFill>
                <a:latin typeface="Century Gothic"/>
                <a:ea typeface="Century Gothic"/>
                <a:cs typeface="Century Gothic"/>
                <a:sym typeface="Century Gothic"/>
              </a:defRPr>
            </a:lvl2pPr>
            <a:lvl3pPr indent="0" lvl="2" marL="0" marR="0" rtl="0" algn="l">
              <a:spcBef>
                <a:spcPts val="0"/>
              </a:spcBef>
              <a:spcAft>
                <a:spcPts val="0"/>
              </a:spcAft>
              <a:buSzPts val="1400"/>
              <a:buNone/>
              <a:defRPr b="1" i="0" sz="3000" u="none" cap="none" strike="noStrike">
                <a:solidFill>
                  <a:srgbClr val="005390"/>
                </a:solidFill>
                <a:latin typeface="Century Gothic"/>
                <a:ea typeface="Century Gothic"/>
                <a:cs typeface="Century Gothic"/>
                <a:sym typeface="Century Gothic"/>
              </a:defRPr>
            </a:lvl3pPr>
            <a:lvl4pPr indent="0" lvl="3" marL="0" marR="0" rtl="0" algn="l">
              <a:spcBef>
                <a:spcPts val="0"/>
              </a:spcBef>
              <a:spcAft>
                <a:spcPts val="0"/>
              </a:spcAft>
              <a:buSzPts val="1400"/>
              <a:buNone/>
              <a:defRPr b="1" i="0" sz="3000" u="none" cap="none" strike="noStrike">
                <a:solidFill>
                  <a:srgbClr val="005390"/>
                </a:solidFill>
                <a:latin typeface="Century Gothic"/>
                <a:ea typeface="Century Gothic"/>
                <a:cs typeface="Century Gothic"/>
                <a:sym typeface="Century Gothic"/>
              </a:defRPr>
            </a:lvl4pPr>
            <a:lvl5pPr indent="0" lvl="4" marL="0" marR="0" rtl="0" algn="l">
              <a:spcBef>
                <a:spcPts val="0"/>
              </a:spcBef>
              <a:spcAft>
                <a:spcPts val="0"/>
              </a:spcAft>
              <a:buSzPts val="1400"/>
              <a:buNone/>
              <a:defRPr b="1" i="0" sz="3000" u="none" cap="none" strike="noStrike">
                <a:solidFill>
                  <a:srgbClr val="005390"/>
                </a:solidFill>
                <a:latin typeface="Century Gothic"/>
                <a:ea typeface="Century Gothic"/>
                <a:cs typeface="Century Gothic"/>
                <a:sym typeface="Century Gothic"/>
              </a:defRPr>
            </a:lvl5pPr>
            <a:lvl6pPr indent="0" lvl="5" marL="457200" marR="0" rtl="0" algn="l">
              <a:spcBef>
                <a:spcPts val="0"/>
              </a:spcBef>
              <a:spcAft>
                <a:spcPts val="0"/>
              </a:spcAft>
              <a:buSzPts val="1400"/>
              <a:buNone/>
              <a:defRPr b="1" i="0" sz="3000" u="none" cap="none" strike="noStrike">
                <a:solidFill>
                  <a:srgbClr val="005390"/>
                </a:solidFill>
                <a:latin typeface="Arial"/>
                <a:ea typeface="Arial"/>
                <a:cs typeface="Arial"/>
                <a:sym typeface="Arial"/>
              </a:defRPr>
            </a:lvl6pPr>
            <a:lvl7pPr indent="0" lvl="6" marL="914400" marR="0" rtl="0" algn="l">
              <a:spcBef>
                <a:spcPts val="0"/>
              </a:spcBef>
              <a:spcAft>
                <a:spcPts val="0"/>
              </a:spcAft>
              <a:buSzPts val="1400"/>
              <a:buNone/>
              <a:defRPr b="1" i="0" sz="3000" u="none" cap="none" strike="noStrike">
                <a:solidFill>
                  <a:srgbClr val="005390"/>
                </a:solidFill>
                <a:latin typeface="Arial"/>
                <a:ea typeface="Arial"/>
                <a:cs typeface="Arial"/>
                <a:sym typeface="Arial"/>
              </a:defRPr>
            </a:lvl7pPr>
            <a:lvl8pPr indent="0" lvl="7" marL="1371600" marR="0" rtl="0" algn="l">
              <a:spcBef>
                <a:spcPts val="0"/>
              </a:spcBef>
              <a:spcAft>
                <a:spcPts val="0"/>
              </a:spcAft>
              <a:buSzPts val="1400"/>
              <a:buNone/>
              <a:defRPr b="1" i="0" sz="3000" u="none" cap="none" strike="noStrike">
                <a:solidFill>
                  <a:srgbClr val="005390"/>
                </a:solidFill>
                <a:latin typeface="Arial"/>
                <a:ea typeface="Arial"/>
                <a:cs typeface="Arial"/>
                <a:sym typeface="Arial"/>
              </a:defRPr>
            </a:lvl8pPr>
            <a:lvl9pPr indent="0" lvl="8" marL="1828800" marR="0" rtl="0" algn="l">
              <a:spcBef>
                <a:spcPts val="0"/>
              </a:spcBef>
              <a:spcAft>
                <a:spcPts val="0"/>
              </a:spcAft>
              <a:buSzPts val="1400"/>
              <a:buNone/>
              <a:defRPr b="1" i="0" sz="3000" u="none" cap="none" strike="noStrike">
                <a:solidFill>
                  <a:srgbClr val="005390"/>
                </a:solidFill>
                <a:latin typeface="Arial"/>
                <a:ea typeface="Arial"/>
                <a:cs typeface="Arial"/>
                <a:sym typeface="Aria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26" name="Shape 26"/>
        <p:cNvGrpSpPr/>
        <p:nvPr/>
      </p:nvGrpSpPr>
      <p:grpSpPr>
        <a:xfrm>
          <a:off x="0" y="0"/>
          <a:ext cx="0" cy="0"/>
          <a:chOff x="0" y="0"/>
          <a:chExt cx="0" cy="0"/>
        </a:xfrm>
      </p:grpSpPr>
      <p:sp>
        <p:nvSpPr>
          <p:cNvPr id="27" name="Shape 27"/>
          <p:cNvSpPr txBox="1"/>
          <p:nvPr>
            <p:ph type="title"/>
          </p:nvPr>
        </p:nvSpPr>
        <p:spPr>
          <a:xfrm>
            <a:off x="457200" y="1371600"/>
            <a:ext cx="7769100" cy="554100"/>
          </a:xfrm>
          <a:prstGeom prst="rect">
            <a:avLst/>
          </a:prstGeom>
          <a:noFill/>
          <a:ln>
            <a:noFill/>
          </a:ln>
        </p:spPr>
        <p:txBody>
          <a:bodyPr anchorCtr="0" anchor="t" bIns="91425" lIns="91425" spcFirstLastPara="1" rIns="91425" wrap="square" tIns="91425"/>
          <a:lstStyle>
            <a:lvl1pPr indent="0" lvl="0" marL="0" marR="0" rtl="0" algn="l">
              <a:spcBef>
                <a:spcPts val="0"/>
              </a:spcBef>
              <a:spcAft>
                <a:spcPts val="0"/>
              </a:spcAft>
              <a:buSzPts val="1400"/>
              <a:buNone/>
              <a:defRPr b="1" i="0" sz="3000" u="none" cap="none" strike="noStrike">
                <a:solidFill>
                  <a:srgbClr val="005390"/>
                </a:solidFill>
                <a:latin typeface="Century Gothic"/>
                <a:ea typeface="Century Gothic"/>
                <a:cs typeface="Century Gothic"/>
                <a:sym typeface="Century Gothic"/>
              </a:defRPr>
            </a:lvl1pPr>
            <a:lvl2pPr indent="0" lvl="1" marL="0" marR="0" rtl="0" algn="l">
              <a:spcBef>
                <a:spcPts val="0"/>
              </a:spcBef>
              <a:spcAft>
                <a:spcPts val="0"/>
              </a:spcAft>
              <a:buSzPts val="1400"/>
              <a:buNone/>
              <a:defRPr b="1" i="0" sz="3000" u="none" cap="none" strike="noStrike">
                <a:solidFill>
                  <a:srgbClr val="005390"/>
                </a:solidFill>
                <a:latin typeface="Century Gothic"/>
                <a:ea typeface="Century Gothic"/>
                <a:cs typeface="Century Gothic"/>
                <a:sym typeface="Century Gothic"/>
              </a:defRPr>
            </a:lvl2pPr>
            <a:lvl3pPr indent="0" lvl="2" marL="0" marR="0" rtl="0" algn="l">
              <a:spcBef>
                <a:spcPts val="0"/>
              </a:spcBef>
              <a:spcAft>
                <a:spcPts val="0"/>
              </a:spcAft>
              <a:buSzPts val="1400"/>
              <a:buNone/>
              <a:defRPr b="1" i="0" sz="3000" u="none" cap="none" strike="noStrike">
                <a:solidFill>
                  <a:srgbClr val="005390"/>
                </a:solidFill>
                <a:latin typeface="Century Gothic"/>
                <a:ea typeface="Century Gothic"/>
                <a:cs typeface="Century Gothic"/>
                <a:sym typeface="Century Gothic"/>
              </a:defRPr>
            </a:lvl3pPr>
            <a:lvl4pPr indent="0" lvl="3" marL="0" marR="0" rtl="0" algn="l">
              <a:spcBef>
                <a:spcPts val="0"/>
              </a:spcBef>
              <a:spcAft>
                <a:spcPts val="0"/>
              </a:spcAft>
              <a:buSzPts val="1400"/>
              <a:buNone/>
              <a:defRPr b="1" i="0" sz="3000" u="none" cap="none" strike="noStrike">
                <a:solidFill>
                  <a:srgbClr val="005390"/>
                </a:solidFill>
                <a:latin typeface="Century Gothic"/>
                <a:ea typeface="Century Gothic"/>
                <a:cs typeface="Century Gothic"/>
                <a:sym typeface="Century Gothic"/>
              </a:defRPr>
            </a:lvl4pPr>
            <a:lvl5pPr indent="0" lvl="4" marL="0" marR="0" rtl="0" algn="l">
              <a:spcBef>
                <a:spcPts val="0"/>
              </a:spcBef>
              <a:spcAft>
                <a:spcPts val="0"/>
              </a:spcAft>
              <a:buSzPts val="1400"/>
              <a:buNone/>
              <a:defRPr b="1" i="0" sz="3000" u="none" cap="none" strike="noStrike">
                <a:solidFill>
                  <a:srgbClr val="005390"/>
                </a:solidFill>
                <a:latin typeface="Century Gothic"/>
                <a:ea typeface="Century Gothic"/>
                <a:cs typeface="Century Gothic"/>
                <a:sym typeface="Century Gothic"/>
              </a:defRPr>
            </a:lvl5pPr>
            <a:lvl6pPr indent="0" lvl="5" marL="457200" marR="0" rtl="0" algn="l">
              <a:spcBef>
                <a:spcPts val="0"/>
              </a:spcBef>
              <a:spcAft>
                <a:spcPts val="0"/>
              </a:spcAft>
              <a:buSzPts val="1400"/>
              <a:buNone/>
              <a:defRPr b="1" i="0" sz="3000" u="none" cap="none" strike="noStrike">
                <a:solidFill>
                  <a:srgbClr val="005390"/>
                </a:solidFill>
                <a:latin typeface="Arial"/>
                <a:ea typeface="Arial"/>
                <a:cs typeface="Arial"/>
                <a:sym typeface="Arial"/>
              </a:defRPr>
            </a:lvl6pPr>
            <a:lvl7pPr indent="0" lvl="6" marL="914400" marR="0" rtl="0" algn="l">
              <a:spcBef>
                <a:spcPts val="0"/>
              </a:spcBef>
              <a:spcAft>
                <a:spcPts val="0"/>
              </a:spcAft>
              <a:buSzPts val="1400"/>
              <a:buNone/>
              <a:defRPr b="1" i="0" sz="3000" u="none" cap="none" strike="noStrike">
                <a:solidFill>
                  <a:srgbClr val="005390"/>
                </a:solidFill>
                <a:latin typeface="Arial"/>
                <a:ea typeface="Arial"/>
                <a:cs typeface="Arial"/>
                <a:sym typeface="Arial"/>
              </a:defRPr>
            </a:lvl7pPr>
            <a:lvl8pPr indent="0" lvl="7" marL="1371600" marR="0" rtl="0" algn="l">
              <a:spcBef>
                <a:spcPts val="0"/>
              </a:spcBef>
              <a:spcAft>
                <a:spcPts val="0"/>
              </a:spcAft>
              <a:buSzPts val="1400"/>
              <a:buNone/>
              <a:defRPr b="1" i="0" sz="3000" u="none" cap="none" strike="noStrike">
                <a:solidFill>
                  <a:srgbClr val="005390"/>
                </a:solidFill>
                <a:latin typeface="Arial"/>
                <a:ea typeface="Arial"/>
                <a:cs typeface="Arial"/>
                <a:sym typeface="Arial"/>
              </a:defRPr>
            </a:lvl8pPr>
            <a:lvl9pPr indent="0" lvl="8" marL="1828800" marR="0" rtl="0" algn="l">
              <a:spcBef>
                <a:spcPts val="0"/>
              </a:spcBef>
              <a:spcAft>
                <a:spcPts val="0"/>
              </a:spcAft>
              <a:buSzPts val="1400"/>
              <a:buNone/>
              <a:defRPr b="1" i="0" sz="3000" u="none" cap="none" strike="noStrike">
                <a:solidFill>
                  <a:srgbClr val="005390"/>
                </a:solidFill>
                <a:latin typeface="Arial"/>
                <a:ea typeface="Arial"/>
                <a:cs typeface="Arial"/>
                <a:sym typeface="Arial"/>
              </a:defRPr>
            </a:lvl9pPr>
          </a:lstStyle>
          <a:p/>
        </p:txBody>
      </p:sp>
      <p:sp>
        <p:nvSpPr>
          <p:cNvPr id="28" name="Shape 28"/>
          <p:cNvSpPr txBox="1"/>
          <p:nvPr>
            <p:ph idx="1" type="body"/>
          </p:nvPr>
        </p:nvSpPr>
        <p:spPr>
          <a:xfrm>
            <a:off x="455612" y="2176462"/>
            <a:ext cx="7769100" cy="3048000"/>
          </a:xfrm>
          <a:prstGeom prst="rect">
            <a:avLst/>
          </a:prstGeom>
          <a:noFill/>
          <a:ln>
            <a:noFill/>
          </a:ln>
        </p:spPr>
        <p:txBody>
          <a:bodyPr anchorCtr="0" anchor="t" bIns="91425" lIns="91425" spcFirstLastPara="1" rIns="91425" wrap="square" tIns="91425"/>
          <a:lstStyle>
            <a:lvl1pPr indent="-381000" lvl="0" marL="457200" marR="0" rtl="0" algn="l">
              <a:spcBef>
                <a:spcPts val="480"/>
              </a:spcBef>
              <a:spcAft>
                <a:spcPts val="0"/>
              </a:spcAft>
              <a:buClr>
                <a:srgbClr val="005390"/>
              </a:buClr>
              <a:buSzPts val="2400"/>
              <a:buFont typeface="Noto Sans Symbols"/>
              <a:buChar char="➢"/>
              <a:defRPr b="0" i="0" sz="2400" u="none" cap="none" strike="noStrike">
                <a:solidFill>
                  <a:srgbClr val="005390"/>
                </a:solidFill>
                <a:latin typeface="Century Gothic"/>
                <a:ea typeface="Century Gothic"/>
                <a:cs typeface="Century Gothic"/>
                <a:sym typeface="Century Gothic"/>
              </a:defRPr>
            </a:lvl1pPr>
            <a:lvl2pPr indent="-355600" lvl="1" marL="914400" marR="0" rtl="0" algn="l">
              <a:spcBef>
                <a:spcPts val="400"/>
              </a:spcBef>
              <a:spcAft>
                <a:spcPts val="0"/>
              </a:spcAft>
              <a:buClr>
                <a:srgbClr val="005390"/>
              </a:buClr>
              <a:buSzPts val="2000"/>
              <a:buFont typeface="Noto Sans Symbols"/>
              <a:buChar char="•"/>
              <a:defRPr b="0" i="0" sz="2000" u="none" cap="none" strike="noStrike">
                <a:solidFill>
                  <a:srgbClr val="005390"/>
                </a:solidFill>
                <a:latin typeface="Century Gothic"/>
                <a:ea typeface="Century Gothic"/>
                <a:cs typeface="Century Gothic"/>
                <a:sym typeface="Century Gothic"/>
              </a:defRPr>
            </a:lvl2pPr>
            <a:lvl3pPr indent="-355600" lvl="2" marL="1371600" marR="0" rtl="0" algn="l">
              <a:spcBef>
                <a:spcPts val="400"/>
              </a:spcBef>
              <a:spcAft>
                <a:spcPts val="0"/>
              </a:spcAft>
              <a:buClr>
                <a:srgbClr val="005390"/>
              </a:buClr>
              <a:buSzPts val="2000"/>
              <a:buFont typeface="Arial"/>
              <a:buChar char="–"/>
              <a:defRPr b="0" i="0" sz="2000" u="none" cap="none" strike="noStrike">
                <a:solidFill>
                  <a:srgbClr val="005390"/>
                </a:solidFill>
                <a:latin typeface="Century Gothic"/>
                <a:ea typeface="Century Gothic"/>
                <a:cs typeface="Century Gothic"/>
                <a:sym typeface="Century Gothic"/>
              </a:defRPr>
            </a:lvl3pPr>
            <a:lvl4pPr indent="-355600" lvl="3" marL="1828800" marR="0" rtl="0" algn="l">
              <a:spcBef>
                <a:spcPts val="400"/>
              </a:spcBef>
              <a:spcAft>
                <a:spcPts val="0"/>
              </a:spcAft>
              <a:buClr>
                <a:srgbClr val="005390"/>
              </a:buClr>
              <a:buSzPts val="2000"/>
              <a:buFont typeface="Noto Sans Symbols"/>
              <a:buChar char="▪"/>
              <a:defRPr b="0" i="0" sz="2000" u="none" cap="none" strike="noStrike">
                <a:solidFill>
                  <a:srgbClr val="005390"/>
                </a:solidFill>
                <a:latin typeface="Century Gothic"/>
                <a:ea typeface="Century Gothic"/>
                <a:cs typeface="Century Gothic"/>
                <a:sym typeface="Century Gothic"/>
              </a:defRPr>
            </a:lvl4pPr>
            <a:lvl5pPr indent="-355600" lvl="4" marL="2286000" marR="0" rtl="0" algn="l">
              <a:spcBef>
                <a:spcPts val="400"/>
              </a:spcBef>
              <a:spcAft>
                <a:spcPts val="0"/>
              </a:spcAft>
              <a:buClr>
                <a:srgbClr val="005390"/>
              </a:buClr>
              <a:buSzPts val="2000"/>
              <a:buFont typeface="Noto Sans Symbols"/>
              <a:buChar char="▫"/>
              <a:defRPr b="0" i="0" sz="2000" u="none" cap="none" strike="noStrike">
                <a:solidFill>
                  <a:srgbClr val="005390"/>
                </a:solidFill>
                <a:latin typeface="Century Gothic"/>
                <a:ea typeface="Century Gothic"/>
                <a:cs typeface="Century Gothic"/>
                <a:sym typeface="Century Gothic"/>
              </a:defRPr>
            </a:lvl5pPr>
            <a:lvl6pPr indent="-381000" lvl="5" marL="2743200" marR="0" rtl="0" algn="l">
              <a:spcBef>
                <a:spcPts val="480"/>
              </a:spcBef>
              <a:spcAft>
                <a:spcPts val="0"/>
              </a:spcAft>
              <a:buClr>
                <a:srgbClr val="990033"/>
              </a:buClr>
              <a:buSzPts val="2400"/>
              <a:buFont typeface="Noto Sans Symbols"/>
              <a:buChar char="▫"/>
              <a:defRPr b="0" i="0" sz="2400" u="none" cap="none" strike="noStrike">
                <a:solidFill>
                  <a:srgbClr val="005390"/>
                </a:solidFill>
                <a:latin typeface="Arial"/>
                <a:ea typeface="Arial"/>
                <a:cs typeface="Arial"/>
                <a:sym typeface="Arial"/>
              </a:defRPr>
            </a:lvl6pPr>
            <a:lvl7pPr indent="-381000" lvl="6" marL="3200400" marR="0" rtl="0" algn="l">
              <a:spcBef>
                <a:spcPts val="480"/>
              </a:spcBef>
              <a:spcAft>
                <a:spcPts val="0"/>
              </a:spcAft>
              <a:buClr>
                <a:srgbClr val="990033"/>
              </a:buClr>
              <a:buSzPts val="2400"/>
              <a:buFont typeface="Noto Sans Symbols"/>
              <a:buChar char="▫"/>
              <a:defRPr b="0" i="0" sz="2400" u="none" cap="none" strike="noStrike">
                <a:solidFill>
                  <a:srgbClr val="005390"/>
                </a:solidFill>
                <a:latin typeface="Arial"/>
                <a:ea typeface="Arial"/>
                <a:cs typeface="Arial"/>
                <a:sym typeface="Arial"/>
              </a:defRPr>
            </a:lvl7pPr>
            <a:lvl8pPr indent="-381000" lvl="7" marL="3657600" marR="0" rtl="0" algn="l">
              <a:spcBef>
                <a:spcPts val="480"/>
              </a:spcBef>
              <a:spcAft>
                <a:spcPts val="0"/>
              </a:spcAft>
              <a:buClr>
                <a:srgbClr val="990033"/>
              </a:buClr>
              <a:buSzPts val="2400"/>
              <a:buFont typeface="Noto Sans Symbols"/>
              <a:buChar char="▫"/>
              <a:defRPr b="0" i="0" sz="2400" u="none" cap="none" strike="noStrike">
                <a:solidFill>
                  <a:srgbClr val="005390"/>
                </a:solidFill>
                <a:latin typeface="Arial"/>
                <a:ea typeface="Arial"/>
                <a:cs typeface="Arial"/>
                <a:sym typeface="Arial"/>
              </a:defRPr>
            </a:lvl8pPr>
            <a:lvl9pPr indent="-381000" lvl="8" marL="4114800" marR="0" rtl="0" algn="l">
              <a:spcBef>
                <a:spcPts val="480"/>
              </a:spcBef>
              <a:spcAft>
                <a:spcPts val="0"/>
              </a:spcAft>
              <a:buClr>
                <a:srgbClr val="990033"/>
              </a:buClr>
              <a:buSzPts val="2400"/>
              <a:buFont typeface="Noto Sans Symbols"/>
              <a:buChar char="▫"/>
              <a:defRPr b="0" i="0" sz="2400" u="none" cap="none" strike="noStrike">
                <a:solidFill>
                  <a:srgbClr val="005390"/>
                </a:solidFill>
                <a:latin typeface="Arial"/>
                <a:ea typeface="Arial"/>
                <a:cs typeface="Arial"/>
                <a:sym typeface="Arial"/>
              </a:defRPr>
            </a:lvl9pPr>
          </a:lstStyle>
          <a:p/>
        </p:txBody>
      </p:sp>
      <p:sp>
        <p:nvSpPr>
          <p:cNvPr id="29" name="Shape 29"/>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rgbClr val="000000"/>
              </a:buClr>
              <a:buFont typeface="Century Gothic"/>
              <a:buNone/>
              <a:defRPr b="1" i="0" sz="1100" u="none">
                <a:solidFill>
                  <a:srgbClr val="000000"/>
                </a:solidFill>
                <a:latin typeface="Century Gothic"/>
                <a:ea typeface="Century Gothic"/>
                <a:cs typeface="Century Gothic"/>
                <a:sym typeface="Century Gothic"/>
              </a:defRPr>
            </a:lvl1pPr>
            <a:lvl2pPr indent="0" lvl="1" marL="0" marR="0" rtl="0" algn="r">
              <a:lnSpc>
                <a:spcPct val="100000"/>
              </a:lnSpc>
              <a:spcBef>
                <a:spcPts val="0"/>
              </a:spcBef>
              <a:spcAft>
                <a:spcPts val="0"/>
              </a:spcAft>
              <a:buClr>
                <a:srgbClr val="000000"/>
              </a:buClr>
              <a:buFont typeface="Century Gothic"/>
              <a:buNone/>
              <a:defRPr b="1" i="0" sz="1100" u="none">
                <a:solidFill>
                  <a:srgbClr val="000000"/>
                </a:solidFill>
                <a:latin typeface="Century Gothic"/>
                <a:ea typeface="Century Gothic"/>
                <a:cs typeface="Century Gothic"/>
                <a:sym typeface="Century Gothic"/>
              </a:defRPr>
            </a:lvl2pPr>
            <a:lvl3pPr indent="0" lvl="2" marL="0" marR="0" rtl="0" algn="r">
              <a:lnSpc>
                <a:spcPct val="100000"/>
              </a:lnSpc>
              <a:spcBef>
                <a:spcPts val="0"/>
              </a:spcBef>
              <a:spcAft>
                <a:spcPts val="0"/>
              </a:spcAft>
              <a:buClr>
                <a:srgbClr val="000000"/>
              </a:buClr>
              <a:buFont typeface="Century Gothic"/>
              <a:buNone/>
              <a:defRPr b="1" i="0" sz="1100" u="none">
                <a:solidFill>
                  <a:srgbClr val="000000"/>
                </a:solidFill>
                <a:latin typeface="Century Gothic"/>
                <a:ea typeface="Century Gothic"/>
                <a:cs typeface="Century Gothic"/>
                <a:sym typeface="Century Gothic"/>
              </a:defRPr>
            </a:lvl3pPr>
            <a:lvl4pPr indent="0" lvl="3" marL="0" marR="0" rtl="0" algn="r">
              <a:lnSpc>
                <a:spcPct val="100000"/>
              </a:lnSpc>
              <a:spcBef>
                <a:spcPts val="0"/>
              </a:spcBef>
              <a:spcAft>
                <a:spcPts val="0"/>
              </a:spcAft>
              <a:buClr>
                <a:srgbClr val="000000"/>
              </a:buClr>
              <a:buFont typeface="Century Gothic"/>
              <a:buNone/>
              <a:defRPr b="1" i="0" sz="1100" u="none">
                <a:solidFill>
                  <a:srgbClr val="000000"/>
                </a:solidFill>
                <a:latin typeface="Century Gothic"/>
                <a:ea typeface="Century Gothic"/>
                <a:cs typeface="Century Gothic"/>
                <a:sym typeface="Century Gothic"/>
              </a:defRPr>
            </a:lvl4pPr>
            <a:lvl5pPr indent="0" lvl="4" marL="0" marR="0" rtl="0" algn="r">
              <a:lnSpc>
                <a:spcPct val="100000"/>
              </a:lnSpc>
              <a:spcBef>
                <a:spcPts val="0"/>
              </a:spcBef>
              <a:spcAft>
                <a:spcPts val="0"/>
              </a:spcAft>
              <a:buClr>
                <a:srgbClr val="000000"/>
              </a:buClr>
              <a:buFont typeface="Century Gothic"/>
              <a:buNone/>
              <a:defRPr b="1" i="0" sz="1100" u="none">
                <a:solidFill>
                  <a:srgbClr val="000000"/>
                </a:solidFill>
                <a:latin typeface="Century Gothic"/>
                <a:ea typeface="Century Gothic"/>
                <a:cs typeface="Century Gothic"/>
                <a:sym typeface="Century Gothic"/>
              </a:defRPr>
            </a:lvl5pPr>
            <a:lvl6pPr indent="0" lvl="5" marL="0" marR="0" rtl="0" algn="r">
              <a:lnSpc>
                <a:spcPct val="100000"/>
              </a:lnSpc>
              <a:spcBef>
                <a:spcPts val="0"/>
              </a:spcBef>
              <a:spcAft>
                <a:spcPts val="0"/>
              </a:spcAft>
              <a:buClr>
                <a:srgbClr val="000000"/>
              </a:buClr>
              <a:buFont typeface="Century Gothic"/>
              <a:buNone/>
              <a:defRPr b="1" i="0" sz="1100" u="none">
                <a:solidFill>
                  <a:srgbClr val="000000"/>
                </a:solidFill>
                <a:latin typeface="Century Gothic"/>
                <a:ea typeface="Century Gothic"/>
                <a:cs typeface="Century Gothic"/>
                <a:sym typeface="Century Gothic"/>
              </a:defRPr>
            </a:lvl6pPr>
            <a:lvl7pPr indent="0" lvl="6" marL="0" marR="0" rtl="0" algn="r">
              <a:lnSpc>
                <a:spcPct val="100000"/>
              </a:lnSpc>
              <a:spcBef>
                <a:spcPts val="0"/>
              </a:spcBef>
              <a:spcAft>
                <a:spcPts val="0"/>
              </a:spcAft>
              <a:buClr>
                <a:srgbClr val="000000"/>
              </a:buClr>
              <a:buFont typeface="Century Gothic"/>
              <a:buNone/>
              <a:defRPr b="1" i="0" sz="1100" u="none">
                <a:solidFill>
                  <a:srgbClr val="000000"/>
                </a:solidFill>
                <a:latin typeface="Century Gothic"/>
                <a:ea typeface="Century Gothic"/>
                <a:cs typeface="Century Gothic"/>
                <a:sym typeface="Century Gothic"/>
              </a:defRPr>
            </a:lvl7pPr>
            <a:lvl8pPr indent="0" lvl="7" marL="0" marR="0" rtl="0" algn="r">
              <a:lnSpc>
                <a:spcPct val="100000"/>
              </a:lnSpc>
              <a:spcBef>
                <a:spcPts val="0"/>
              </a:spcBef>
              <a:spcAft>
                <a:spcPts val="0"/>
              </a:spcAft>
              <a:buClr>
                <a:srgbClr val="000000"/>
              </a:buClr>
              <a:buFont typeface="Century Gothic"/>
              <a:buNone/>
              <a:defRPr b="1" i="0" sz="1100" u="none">
                <a:solidFill>
                  <a:srgbClr val="000000"/>
                </a:solidFill>
                <a:latin typeface="Century Gothic"/>
                <a:ea typeface="Century Gothic"/>
                <a:cs typeface="Century Gothic"/>
                <a:sym typeface="Century Gothic"/>
              </a:defRPr>
            </a:lvl8pPr>
            <a:lvl9pPr indent="0" lvl="8" marL="0" marR="0" rtl="0" algn="r">
              <a:lnSpc>
                <a:spcPct val="100000"/>
              </a:lnSpc>
              <a:spcBef>
                <a:spcPts val="0"/>
              </a:spcBef>
              <a:spcAft>
                <a:spcPts val="0"/>
              </a:spcAft>
              <a:buClr>
                <a:srgbClr val="000000"/>
              </a:buClr>
              <a:buFont typeface="Century Gothic"/>
              <a:buNone/>
              <a:defRPr b="1" i="0" sz="1100" u="none">
                <a:solidFill>
                  <a:srgbClr val="000000"/>
                </a:solidFill>
                <a:latin typeface="Century Gothic"/>
                <a:ea typeface="Century Gothic"/>
                <a:cs typeface="Century Gothic"/>
                <a:sym typeface="Century Gothic"/>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37" name="Shape 37"/>
        <p:cNvGrpSpPr/>
        <p:nvPr/>
      </p:nvGrpSpPr>
      <p:grpSpPr>
        <a:xfrm>
          <a:off x="0" y="0"/>
          <a:ext cx="0" cy="0"/>
          <a:chOff x="0" y="0"/>
          <a:chExt cx="0" cy="0"/>
        </a:xfrm>
      </p:grpSpPr>
      <p:sp>
        <p:nvSpPr>
          <p:cNvPr id="38" name="Shape 38"/>
          <p:cNvSpPr txBox="1"/>
          <p:nvPr>
            <p:ph type="title"/>
          </p:nvPr>
        </p:nvSpPr>
        <p:spPr>
          <a:xfrm>
            <a:off x="457200" y="1371600"/>
            <a:ext cx="7769100" cy="554100"/>
          </a:xfrm>
          <a:prstGeom prst="rect">
            <a:avLst/>
          </a:prstGeom>
          <a:noFill/>
          <a:ln>
            <a:noFill/>
          </a:ln>
        </p:spPr>
        <p:txBody>
          <a:bodyPr anchorCtr="0" anchor="t" bIns="91425" lIns="91425" spcFirstLastPara="1" rIns="91425" wrap="square" tIns="91425"/>
          <a:lstStyle>
            <a:lvl1pPr indent="0" lvl="0" marL="0" marR="0" rtl="0" algn="l">
              <a:spcBef>
                <a:spcPts val="0"/>
              </a:spcBef>
              <a:spcAft>
                <a:spcPts val="0"/>
              </a:spcAft>
              <a:buSzPts val="1400"/>
              <a:buNone/>
              <a:defRPr b="1" i="0" sz="3000" u="none" cap="none" strike="noStrike">
                <a:solidFill>
                  <a:srgbClr val="005390"/>
                </a:solidFill>
                <a:latin typeface="Century Gothic"/>
                <a:ea typeface="Century Gothic"/>
                <a:cs typeface="Century Gothic"/>
                <a:sym typeface="Century Gothic"/>
              </a:defRPr>
            </a:lvl1pPr>
            <a:lvl2pPr indent="0" lvl="1" marL="0" marR="0" rtl="0" algn="l">
              <a:spcBef>
                <a:spcPts val="0"/>
              </a:spcBef>
              <a:spcAft>
                <a:spcPts val="0"/>
              </a:spcAft>
              <a:buSzPts val="1400"/>
              <a:buNone/>
              <a:defRPr b="1" i="0" sz="3000" u="none" cap="none" strike="noStrike">
                <a:solidFill>
                  <a:srgbClr val="005390"/>
                </a:solidFill>
                <a:latin typeface="Century Gothic"/>
                <a:ea typeface="Century Gothic"/>
                <a:cs typeface="Century Gothic"/>
                <a:sym typeface="Century Gothic"/>
              </a:defRPr>
            </a:lvl2pPr>
            <a:lvl3pPr indent="0" lvl="2" marL="0" marR="0" rtl="0" algn="l">
              <a:spcBef>
                <a:spcPts val="0"/>
              </a:spcBef>
              <a:spcAft>
                <a:spcPts val="0"/>
              </a:spcAft>
              <a:buSzPts val="1400"/>
              <a:buNone/>
              <a:defRPr b="1" i="0" sz="3000" u="none" cap="none" strike="noStrike">
                <a:solidFill>
                  <a:srgbClr val="005390"/>
                </a:solidFill>
                <a:latin typeface="Century Gothic"/>
                <a:ea typeface="Century Gothic"/>
                <a:cs typeface="Century Gothic"/>
                <a:sym typeface="Century Gothic"/>
              </a:defRPr>
            </a:lvl3pPr>
            <a:lvl4pPr indent="0" lvl="3" marL="0" marR="0" rtl="0" algn="l">
              <a:spcBef>
                <a:spcPts val="0"/>
              </a:spcBef>
              <a:spcAft>
                <a:spcPts val="0"/>
              </a:spcAft>
              <a:buSzPts val="1400"/>
              <a:buNone/>
              <a:defRPr b="1" i="0" sz="3000" u="none" cap="none" strike="noStrike">
                <a:solidFill>
                  <a:srgbClr val="005390"/>
                </a:solidFill>
                <a:latin typeface="Century Gothic"/>
                <a:ea typeface="Century Gothic"/>
                <a:cs typeface="Century Gothic"/>
                <a:sym typeface="Century Gothic"/>
              </a:defRPr>
            </a:lvl4pPr>
            <a:lvl5pPr indent="0" lvl="4" marL="0" marR="0" rtl="0" algn="l">
              <a:spcBef>
                <a:spcPts val="0"/>
              </a:spcBef>
              <a:spcAft>
                <a:spcPts val="0"/>
              </a:spcAft>
              <a:buSzPts val="1400"/>
              <a:buNone/>
              <a:defRPr b="1" i="0" sz="3000" u="none" cap="none" strike="noStrike">
                <a:solidFill>
                  <a:srgbClr val="005390"/>
                </a:solidFill>
                <a:latin typeface="Century Gothic"/>
                <a:ea typeface="Century Gothic"/>
                <a:cs typeface="Century Gothic"/>
                <a:sym typeface="Century Gothic"/>
              </a:defRPr>
            </a:lvl5pPr>
            <a:lvl6pPr indent="0" lvl="5" marL="457200" marR="0" rtl="0" algn="l">
              <a:spcBef>
                <a:spcPts val="0"/>
              </a:spcBef>
              <a:spcAft>
                <a:spcPts val="0"/>
              </a:spcAft>
              <a:buSzPts val="1400"/>
              <a:buNone/>
              <a:defRPr b="1" i="0" sz="3000" u="none" cap="none" strike="noStrike">
                <a:solidFill>
                  <a:srgbClr val="005390"/>
                </a:solidFill>
                <a:latin typeface="Arial"/>
                <a:ea typeface="Arial"/>
                <a:cs typeface="Arial"/>
                <a:sym typeface="Arial"/>
              </a:defRPr>
            </a:lvl6pPr>
            <a:lvl7pPr indent="0" lvl="6" marL="914400" marR="0" rtl="0" algn="l">
              <a:spcBef>
                <a:spcPts val="0"/>
              </a:spcBef>
              <a:spcAft>
                <a:spcPts val="0"/>
              </a:spcAft>
              <a:buSzPts val="1400"/>
              <a:buNone/>
              <a:defRPr b="1" i="0" sz="3000" u="none" cap="none" strike="noStrike">
                <a:solidFill>
                  <a:srgbClr val="005390"/>
                </a:solidFill>
                <a:latin typeface="Arial"/>
                <a:ea typeface="Arial"/>
                <a:cs typeface="Arial"/>
                <a:sym typeface="Arial"/>
              </a:defRPr>
            </a:lvl7pPr>
            <a:lvl8pPr indent="0" lvl="7" marL="1371600" marR="0" rtl="0" algn="l">
              <a:spcBef>
                <a:spcPts val="0"/>
              </a:spcBef>
              <a:spcAft>
                <a:spcPts val="0"/>
              </a:spcAft>
              <a:buSzPts val="1400"/>
              <a:buNone/>
              <a:defRPr b="1" i="0" sz="3000" u="none" cap="none" strike="noStrike">
                <a:solidFill>
                  <a:srgbClr val="005390"/>
                </a:solidFill>
                <a:latin typeface="Arial"/>
                <a:ea typeface="Arial"/>
                <a:cs typeface="Arial"/>
                <a:sym typeface="Arial"/>
              </a:defRPr>
            </a:lvl8pPr>
            <a:lvl9pPr indent="0" lvl="8" marL="1828800" marR="0" rtl="0" algn="l">
              <a:spcBef>
                <a:spcPts val="0"/>
              </a:spcBef>
              <a:spcAft>
                <a:spcPts val="0"/>
              </a:spcAft>
              <a:buSzPts val="1400"/>
              <a:buNone/>
              <a:defRPr b="1" i="0" sz="3000" u="none" cap="none" strike="noStrike">
                <a:solidFill>
                  <a:srgbClr val="005390"/>
                </a:solidFill>
                <a:latin typeface="Arial"/>
                <a:ea typeface="Arial"/>
                <a:cs typeface="Arial"/>
                <a:sym typeface="Arial"/>
              </a:defRPr>
            </a:lvl9pPr>
          </a:lstStyle>
          <a:p/>
        </p:txBody>
      </p:sp>
      <p:sp>
        <p:nvSpPr>
          <p:cNvPr id="39" name="Shape 39"/>
          <p:cNvSpPr txBox="1"/>
          <p:nvPr>
            <p:ph idx="1" type="body"/>
          </p:nvPr>
        </p:nvSpPr>
        <p:spPr>
          <a:xfrm>
            <a:off x="455613" y="2176463"/>
            <a:ext cx="7769100" cy="3048000"/>
          </a:xfrm>
          <a:prstGeom prst="rect">
            <a:avLst/>
          </a:prstGeom>
          <a:noFill/>
          <a:ln>
            <a:noFill/>
          </a:ln>
        </p:spPr>
        <p:txBody>
          <a:bodyPr anchorCtr="0" anchor="t" bIns="91425" lIns="91425" spcFirstLastPara="1" rIns="91425" wrap="square" tIns="91425"/>
          <a:lstStyle>
            <a:lvl1pPr indent="-381000" lvl="0" marL="457200" marR="0" rtl="0" algn="l">
              <a:spcBef>
                <a:spcPts val="480"/>
              </a:spcBef>
              <a:spcAft>
                <a:spcPts val="0"/>
              </a:spcAft>
              <a:buClr>
                <a:srgbClr val="005390"/>
              </a:buClr>
              <a:buSzPts val="2400"/>
              <a:buFont typeface="Noto Sans Symbols"/>
              <a:buChar char="➢"/>
              <a:defRPr b="0" i="0" sz="2400" u="none" cap="none" strike="noStrike">
                <a:solidFill>
                  <a:srgbClr val="005390"/>
                </a:solidFill>
                <a:latin typeface="Century Gothic"/>
                <a:ea typeface="Century Gothic"/>
                <a:cs typeface="Century Gothic"/>
                <a:sym typeface="Century Gothic"/>
              </a:defRPr>
            </a:lvl1pPr>
            <a:lvl2pPr indent="-355600" lvl="1" marL="914400" marR="0" rtl="0" algn="l">
              <a:spcBef>
                <a:spcPts val="400"/>
              </a:spcBef>
              <a:spcAft>
                <a:spcPts val="0"/>
              </a:spcAft>
              <a:buClr>
                <a:srgbClr val="005390"/>
              </a:buClr>
              <a:buSzPts val="2000"/>
              <a:buFont typeface="Noto Sans Symbols"/>
              <a:buChar char="•"/>
              <a:defRPr b="0" i="0" sz="2000" u="none" cap="none" strike="noStrike">
                <a:solidFill>
                  <a:srgbClr val="005390"/>
                </a:solidFill>
                <a:latin typeface="Century Gothic"/>
                <a:ea typeface="Century Gothic"/>
                <a:cs typeface="Century Gothic"/>
                <a:sym typeface="Century Gothic"/>
              </a:defRPr>
            </a:lvl2pPr>
            <a:lvl3pPr indent="-355600" lvl="2" marL="1371600" marR="0" rtl="0" algn="l">
              <a:spcBef>
                <a:spcPts val="400"/>
              </a:spcBef>
              <a:spcAft>
                <a:spcPts val="0"/>
              </a:spcAft>
              <a:buClr>
                <a:srgbClr val="005390"/>
              </a:buClr>
              <a:buSzPts val="2000"/>
              <a:buFont typeface="Arial"/>
              <a:buChar char="–"/>
              <a:defRPr b="0" i="0" sz="2000" u="none" cap="none" strike="noStrike">
                <a:solidFill>
                  <a:srgbClr val="005390"/>
                </a:solidFill>
                <a:latin typeface="Century Gothic"/>
                <a:ea typeface="Century Gothic"/>
                <a:cs typeface="Century Gothic"/>
                <a:sym typeface="Century Gothic"/>
              </a:defRPr>
            </a:lvl3pPr>
            <a:lvl4pPr indent="-355600" lvl="3" marL="1828800" marR="0" rtl="0" algn="l">
              <a:spcBef>
                <a:spcPts val="400"/>
              </a:spcBef>
              <a:spcAft>
                <a:spcPts val="0"/>
              </a:spcAft>
              <a:buClr>
                <a:srgbClr val="005390"/>
              </a:buClr>
              <a:buSzPts val="2000"/>
              <a:buFont typeface="Noto Sans Symbols"/>
              <a:buChar char="▪"/>
              <a:defRPr b="0" i="0" sz="2000" u="none" cap="none" strike="noStrike">
                <a:solidFill>
                  <a:srgbClr val="005390"/>
                </a:solidFill>
                <a:latin typeface="Century Gothic"/>
                <a:ea typeface="Century Gothic"/>
                <a:cs typeface="Century Gothic"/>
                <a:sym typeface="Century Gothic"/>
              </a:defRPr>
            </a:lvl4pPr>
            <a:lvl5pPr indent="-355600" lvl="4" marL="2286000" marR="0" rtl="0" algn="l">
              <a:spcBef>
                <a:spcPts val="400"/>
              </a:spcBef>
              <a:spcAft>
                <a:spcPts val="0"/>
              </a:spcAft>
              <a:buClr>
                <a:srgbClr val="005390"/>
              </a:buClr>
              <a:buSzPts val="2000"/>
              <a:buFont typeface="Noto Sans Symbols"/>
              <a:buChar char="▫"/>
              <a:defRPr b="0" i="0" sz="2000" u="none" cap="none" strike="noStrike">
                <a:solidFill>
                  <a:srgbClr val="005390"/>
                </a:solidFill>
                <a:latin typeface="Century Gothic"/>
                <a:ea typeface="Century Gothic"/>
                <a:cs typeface="Century Gothic"/>
                <a:sym typeface="Century Gothic"/>
              </a:defRPr>
            </a:lvl5pPr>
            <a:lvl6pPr indent="-381000" lvl="5" marL="2743200" marR="0" rtl="0" algn="l">
              <a:spcBef>
                <a:spcPts val="480"/>
              </a:spcBef>
              <a:spcAft>
                <a:spcPts val="0"/>
              </a:spcAft>
              <a:buClr>
                <a:srgbClr val="990033"/>
              </a:buClr>
              <a:buSzPts val="2400"/>
              <a:buFont typeface="Noto Sans Symbols"/>
              <a:buChar char="▫"/>
              <a:defRPr b="0" i="0" sz="2400" u="none" cap="none" strike="noStrike">
                <a:solidFill>
                  <a:srgbClr val="005390"/>
                </a:solidFill>
                <a:latin typeface="Arial"/>
                <a:ea typeface="Arial"/>
                <a:cs typeface="Arial"/>
                <a:sym typeface="Arial"/>
              </a:defRPr>
            </a:lvl6pPr>
            <a:lvl7pPr indent="-381000" lvl="6" marL="3200400" marR="0" rtl="0" algn="l">
              <a:spcBef>
                <a:spcPts val="480"/>
              </a:spcBef>
              <a:spcAft>
                <a:spcPts val="0"/>
              </a:spcAft>
              <a:buClr>
                <a:srgbClr val="990033"/>
              </a:buClr>
              <a:buSzPts val="2400"/>
              <a:buFont typeface="Noto Sans Symbols"/>
              <a:buChar char="▫"/>
              <a:defRPr b="0" i="0" sz="2400" u="none" cap="none" strike="noStrike">
                <a:solidFill>
                  <a:srgbClr val="005390"/>
                </a:solidFill>
                <a:latin typeface="Arial"/>
                <a:ea typeface="Arial"/>
                <a:cs typeface="Arial"/>
                <a:sym typeface="Arial"/>
              </a:defRPr>
            </a:lvl7pPr>
            <a:lvl8pPr indent="-381000" lvl="7" marL="3657600" marR="0" rtl="0" algn="l">
              <a:spcBef>
                <a:spcPts val="480"/>
              </a:spcBef>
              <a:spcAft>
                <a:spcPts val="0"/>
              </a:spcAft>
              <a:buClr>
                <a:srgbClr val="990033"/>
              </a:buClr>
              <a:buSzPts val="2400"/>
              <a:buFont typeface="Noto Sans Symbols"/>
              <a:buChar char="▫"/>
              <a:defRPr b="0" i="0" sz="2400" u="none" cap="none" strike="noStrike">
                <a:solidFill>
                  <a:srgbClr val="005390"/>
                </a:solidFill>
                <a:latin typeface="Arial"/>
                <a:ea typeface="Arial"/>
                <a:cs typeface="Arial"/>
                <a:sym typeface="Arial"/>
              </a:defRPr>
            </a:lvl8pPr>
            <a:lvl9pPr indent="-381000" lvl="8" marL="4114800" marR="0" rtl="0" algn="l">
              <a:spcBef>
                <a:spcPts val="480"/>
              </a:spcBef>
              <a:spcAft>
                <a:spcPts val="0"/>
              </a:spcAft>
              <a:buClr>
                <a:srgbClr val="990033"/>
              </a:buClr>
              <a:buSzPts val="2400"/>
              <a:buFont typeface="Noto Sans Symbols"/>
              <a:buChar char="▫"/>
              <a:defRPr b="0" i="0" sz="2400" u="none" cap="none" strike="noStrike">
                <a:solidFill>
                  <a:srgbClr val="005390"/>
                </a:solidFill>
                <a:latin typeface="Arial"/>
                <a:ea typeface="Arial"/>
                <a:cs typeface="Arial"/>
                <a:sym typeface="Arial"/>
              </a:defRPr>
            </a:lvl9pPr>
          </a:lstStyle>
          <a:p/>
        </p:txBody>
      </p:sp>
      <p:sp>
        <p:nvSpPr>
          <p:cNvPr id="40" name="Shape 40"/>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rtl="0" algn="r">
              <a:spcBef>
                <a:spcPts val="0"/>
              </a:spcBef>
              <a:spcAft>
                <a:spcPts val="0"/>
              </a:spcAft>
              <a:buNone/>
              <a:defRPr b="1" i="0" sz="1100" u="none" cap="none" strike="noStrike">
                <a:solidFill>
                  <a:schemeClr val="dk1"/>
                </a:solidFill>
                <a:latin typeface="Century Gothic"/>
                <a:ea typeface="Century Gothic"/>
                <a:cs typeface="Century Gothic"/>
                <a:sym typeface="Century Gothic"/>
              </a:defRPr>
            </a:lvl1pPr>
            <a:lvl2pPr indent="0" lvl="1" marL="0" marR="0" rtl="0" algn="r">
              <a:spcBef>
                <a:spcPts val="0"/>
              </a:spcBef>
              <a:spcAft>
                <a:spcPts val="0"/>
              </a:spcAft>
              <a:buNone/>
              <a:defRPr b="1" i="0" sz="1100" u="none" cap="none" strike="noStrike">
                <a:solidFill>
                  <a:schemeClr val="dk1"/>
                </a:solidFill>
                <a:latin typeface="Century Gothic"/>
                <a:ea typeface="Century Gothic"/>
                <a:cs typeface="Century Gothic"/>
                <a:sym typeface="Century Gothic"/>
              </a:defRPr>
            </a:lvl2pPr>
            <a:lvl3pPr indent="0" lvl="2" marL="0" marR="0" rtl="0" algn="r">
              <a:spcBef>
                <a:spcPts val="0"/>
              </a:spcBef>
              <a:spcAft>
                <a:spcPts val="0"/>
              </a:spcAft>
              <a:buNone/>
              <a:defRPr b="1" i="0" sz="1100" u="none" cap="none" strike="noStrike">
                <a:solidFill>
                  <a:schemeClr val="dk1"/>
                </a:solidFill>
                <a:latin typeface="Century Gothic"/>
                <a:ea typeface="Century Gothic"/>
                <a:cs typeface="Century Gothic"/>
                <a:sym typeface="Century Gothic"/>
              </a:defRPr>
            </a:lvl3pPr>
            <a:lvl4pPr indent="0" lvl="3" marL="0" marR="0" rtl="0" algn="r">
              <a:spcBef>
                <a:spcPts val="0"/>
              </a:spcBef>
              <a:spcAft>
                <a:spcPts val="0"/>
              </a:spcAft>
              <a:buNone/>
              <a:defRPr b="1" i="0" sz="1100" u="none" cap="none" strike="noStrike">
                <a:solidFill>
                  <a:schemeClr val="dk1"/>
                </a:solidFill>
                <a:latin typeface="Century Gothic"/>
                <a:ea typeface="Century Gothic"/>
                <a:cs typeface="Century Gothic"/>
                <a:sym typeface="Century Gothic"/>
              </a:defRPr>
            </a:lvl4pPr>
            <a:lvl5pPr indent="0" lvl="4" marL="0" marR="0" rtl="0" algn="r">
              <a:spcBef>
                <a:spcPts val="0"/>
              </a:spcBef>
              <a:spcAft>
                <a:spcPts val="0"/>
              </a:spcAft>
              <a:buNone/>
              <a:defRPr b="1" i="0" sz="1100" u="none" cap="none" strike="noStrike">
                <a:solidFill>
                  <a:schemeClr val="dk1"/>
                </a:solidFill>
                <a:latin typeface="Century Gothic"/>
                <a:ea typeface="Century Gothic"/>
                <a:cs typeface="Century Gothic"/>
                <a:sym typeface="Century Gothic"/>
              </a:defRPr>
            </a:lvl5pPr>
            <a:lvl6pPr indent="0" lvl="5" marL="0" marR="0" rtl="0" algn="r">
              <a:spcBef>
                <a:spcPts val="0"/>
              </a:spcBef>
              <a:spcAft>
                <a:spcPts val="0"/>
              </a:spcAft>
              <a:buNone/>
              <a:defRPr b="1" i="0" sz="1100" u="none" cap="none" strike="noStrike">
                <a:solidFill>
                  <a:schemeClr val="dk1"/>
                </a:solidFill>
                <a:latin typeface="Century Gothic"/>
                <a:ea typeface="Century Gothic"/>
                <a:cs typeface="Century Gothic"/>
                <a:sym typeface="Century Gothic"/>
              </a:defRPr>
            </a:lvl6pPr>
            <a:lvl7pPr indent="0" lvl="6" marL="0" marR="0" rtl="0" algn="r">
              <a:spcBef>
                <a:spcPts val="0"/>
              </a:spcBef>
              <a:spcAft>
                <a:spcPts val="0"/>
              </a:spcAft>
              <a:buNone/>
              <a:defRPr b="1" i="0" sz="1100" u="none" cap="none" strike="noStrike">
                <a:solidFill>
                  <a:schemeClr val="dk1"/>
                </a:solidFill>
                <a:latin typeface="Century Gothic"/>
                <a:ea typeface="Century Gothic"/>
                <a:cs typeface="Century Gothic"/>
                <a:sym typeface="Century Gothic"/>
              </a:defRPr>
            </a:lvl7pPr>
            <a:lvl8pPr indent="0" lvl="7" marL="0" marR="0" rtl="0" algn="r">
              <a:spcBef>
                <a:spcPts val="0"/>
              </a:spcBef>
              <a:spcAft>
                <a:spcPts val="0"/>
              </a:spcAft>
              <a:buNone/>
              <a:defRPr b="1" i="0" sz="1100" u="none" cap="none" strike="noStrike">
                <a:solidFill>
                  <a:schemeClr val="dk1"/>
                </a:solidFill>
                <a:latin typeface="Century Gothic"/>
                <a:ea typeface="Century Gothic"/>
                <a:cs typeface="Century Gothic"/>
                <a:sym typeface="Century Gothic"/>
              </a:defRPr>
            </a:lvl8pPr>
            <a:lvl9pPr indent="0" lvl="8" marL="0" marR="0" rtl="0" algn="r">
              <a:spcBef>
                <a:spcPts val="0"/>
              </a:spcBef>
              <a:spcAft>
                <a:spcPts val="0"/>
              </a:spcAft>
              <a:buNone/>
              <a:defRPr b="1" i="0" sz="1100" u="none" cap="none" strike="noStrike">
                <a:solidFill>
                  <a:schemeClr val="dk1"/>
                </a:solidFill>
                <a:latin typeface="Century Gothic"/>
                <a:ea typeface="Century Gothic"/>
                <a:cs typeface="Century Gothic"/>
                <a:sym typeface="Century Gothic"/>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showMasterSp="0">
  <p:cSld name="Title Slide">
    <p:spTree>
      <p:nvGrpSpPr>
        <p:cNvPr id="41" name="Shape 41"/>
        <p:cNvGrpSpPr/>
        <p:nvPr/>
      </p:nvGrpSpPr>
      <p:grpSpPr>
        <a:xfrm>
          <a:off x="0" y="0"/>
          <a:ext cx="0" cy="0"/>
          <a:chOff x="0" y="0"/>
          <a:chExt cx="0" cy="0"/>
        </a:xfrm>
      </p:grpSpPr>
      <p:pic>
        <p:nvPicPr>
          <p:cNvPr descr="Faded blue U.S. flag in background." id="42" name="Shape 42"/>
          <p:cNvPicPr preferRelativeResize="0"/>
          <p:nvPr/>
        </p:nvPicPr>
        <p:blipFill rotWithShape="1">
          <a:blip r:embed="rId2">
            <a:alphaModFix/>
          </a:blip>
          <a:srcRect b="41665" l="5555" r="20370" t="8335"/>
          <a:stretch/>
        </p:blipFill>
        <p:spPr>
          <a:xfrm>
            <a:off x="0" y="2743200"/>
            <a:ext cx="9144000" cy="4114800"/>
          </a:xfrm>
          <a:prstGeom prst="rect">
            <a:avLst/>
          </a:prstGeom>
          <a:noFill/>
          <a:ln>
            <a:noFill/>
          </a:ln>
        </p:spPr>
      </p:pic>
      <p:sp>
        <p:nvSpPr>
          <p:cNvPr descr="Blue horizontal band" id="43" name="Shape 43"/>
          <p:cNvSpPr/>
          <p:nvPr/>
        </p:nvSpPr>
        <p:spPr>
          <a:xfrm>
            <a:off x="0" y="1709738"/>
            <a:ext cx="9144000" cy="228600"/>
          </a:xfrm>
          <a:prstGeom prst="rect">
            <a:avLst/>
          </a:prstGeom>
          <a:solidFill>
            <a:srgbClr val="990000"/>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b="0" i="0" sz="2400" u="none" cap="none" strike="noStrike">
              <a:solidFill>
                <a:srgbClr val="000000"/>
              </a:solidFill>
              <a:latin typeface="Arial"/>
              <a:ea typeface="Arial"/>
              <a:cs typeface="Arial"/>
              <a:sym typeface="Arial"/>
            </a:endParaRPr>
          </a:p>
        </p:txBody>
      </p:sp>
      <p:pic>
        <p:nvPicPr>
          <p:cNvPr descr="GSA Starmark logo" id="44" name="Shape 44"/>
          <p:cNvPicPr preferRelativeResize="0"/>
          <p:nvPr/>
        </p:nvPicPr>
        <p:blipFill rotWithShape="1">
          <a:blip r:embed="rId3">
            <a:alphaModFix/>
          </a:blip>
          <a:srcRect b="0" l="0" r="0" t="0"/>
          <a:stretch/>
        </p:blipFill>
        <p:spPr>
          <a:xfrm>
            <a:off x="455613" y="455613"/>
            <a:ext cx="850800" cy="854100"/>
          </a:xfrm>
          <a:prstGeom prst="rect">
            <a:avLst/>
          </a:prstGeom>
          <a:noFill/>
          <a:ln>
            <a:noFill/>
          </a:ln>
        </p:spPr>
      </p:pic>
      <p:sp>
        <p:nvSpPr>
          <p:cNvPr id="45" name="Shape 45"/>
          <p:cNvSpPr txBox="1"/>
          <p:nvPr/>
        </p:nvSpPr>
        <p:spPr>
          <a:xfrm>
            <a:off x="4114800" y="1066800"/>
            <a:ext cx="4445100" cy="304800"/>
          </a:xfrm>
          <a:prstGeom prst="rect">
            <a:avLst/>
          </a:prstGeom>
          <a:noFill/>
          <a:ln>
            <a:noFill/>
          </a:ln>
        </p:spPr>
        <p:txBody>
          <a:bodyPr anchorCtr="0" anchor="t" bIns="45700" lIns="0" spcFirstLastPara="1" rIns="0" wrap="square" tIns="45700">
            <a:noAutofit/>
          </a:bodyPr>
          <a:lstStyle/>
          <a:p>
            <a:pPr indent="0" lvl="0" marL="0" marR="0" rtl="0" algn="r">
              <a:spcBef>
                <a:spcPts val="0"/>
              </a:spcBef>
              <a:spcAft>
                <a:spcPts val="0"/>
              </a:spcAft>
              <a:buNone/>
            </a:pPr>
            <a:r>
              <a:rPr b="1" i="0" lang="en-US" sz="1200" u="none" cap="none" strike="noStrike">
                <a:solidFill>
                  <a:srgbClr val="464646"/>
                </a:solidFill>
                <a:latin typeface="Century Gothic"/>
                <a:ea typeface="Century Gothic"/>
                <a:cs typeface="Century Gothic"/>
                <a:sym typeface="Century Gothic"/>
              </a:rPr>
              <a:t>U.S. General Services Administration</a:t>
            </a:r>
            <a:endParaRPr b="0" i="0" sz="1200" u="none" cap="none" strike="noStrike">
              <a:solidFill>
                <a:srgbClr val="464646"/>
              </a:solidFill>
              <a:latin typeface="Century Gothic"/>
              <a:ea typeface="Century Gothic"/>
              <a:cs typeface="Century Gothic"/>
              <a:sym typeface="Century Gothic"/>
            </a:endParaRPr>
          </a:p>
        </p:txBody>
      </p:sp>
      <p:sp>
        <p:nvSpPr>
          <p:cNvPr descr="Blue horizontal band" id="46" name="Shape 46"/>
          <p:cNvSpPr/>
          <p:nvPr/>
        </p:nvSpPr>
        <p:spPr>
          <a:xfrm>
            <a:off x="0" y="2701925"/>
            <a:ext cx="9144000" cy="228600"/>
          </a:xfrm>
          <a:prstGeom prst="rect">
            <a:avLst/>
          </a:prstGeom>
          <a:solidFill>
            <a:srgbClr val="005390"/>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b="0" i="0" sz="2400" u="none" cap="none" strike="noStrike">
              <a:solidFill>
                <a:srgbClr val="000000"/>
              </a:solidFill>
              <a:latin typeface="Arial"/>
              <a:ea typeface="Arial"/>
              <a:cs typeface="Arial"/>
              <a:sym typeface="Arial"/>
            </a:endParaRPr>
          </a:p>
        </p:txBody>
      </p:sp>
      <p:sp>
        <p:nvSpPr>
          <p:cNvPr id="47" name="Shape 47"/>
          <p:cNvSpPr txBox="1"/>
          <p:nvPr>
            <p:ph type="title"/>
          </p:nvPr>
        </p:nvSpPr>
        <p:spPr>
          <a:xfrm>
            <a:off x="-1" y="1938528"/>
            <a:ext cx="9144000" cy="731400"/>
          </a:xfrm>
          <a:prstGeom prst="rect">
            <a:avLst/>
          </a:prstGeom>
          <a:noFill/>
          <a:ln>
            <a:noFill/>
          </a:ln>
        </p:spPr>
        <p:txBody>
          <a:bodyPr anchorCtr="0" anchor="ctr" bIns="91425" lIns="91425" spcFirstLastPara="1" rIns="91425" wrap="square" tIns="91425"/>
          <a:lstStyle>
            <a:lvl1pPr indent="0" lvl="0" marL="342900" marR="0" rtl="0" algn="l">
              <a:spcBef>
                <a:spcPts val="0"/>
              </a:spcBef>
              <a:spcAft>
                <a:spcPts val="0"/>
              </a:spcAft>
              <a:buSzPts val="1400"/>
              <a:buNone/>
              <a:defRPr b="0" i="0" sz="3800" u="none" cap="none" strike="noStrike">
                <a:solidFill>
                  <a:srgbClr val="005390"/>
                </a:solidFill>
                <a:latin typeface="Century Gothic"/>
                <a:ea typeface="Century Gothic"/>
                <a:cs typeface="Century Gothic"/>
                <a:sym typeface="Century Gothic"/>
              </a:defRPr>
            </a:lvl1pPr>
            <a:lvl2pPr indent="0" lvl="1" marL="0" marR="0" rtl="0" algn="l">
              <a:spcBef>
                <a:spcPts val="0"/>
              </a:spcBef>
              <a:spcAft>
                <a:spcPts val="0"/>
              </a:spcAft>
              <a:buSzPts val="1400"/>
              <a:buNone/>
              <a:defRPr b="1" i="0" sz="3000" u="none" cap="none" strike="noStrike">
                <a:solidFill>
                  <a:srgbClr val="005390"/>
                </a:solidFill>
                <a:latin typeface="Century Gothic"/>
                <a:ea typeface="Century Gothic"/>
                <a:cs typeface="Century Gothic"/>
                <a:sym typeface="Century Gothic"/>
              </a:defRPr>
            </a:lvl2pPr>
            <a:lvl3pPr indent="0" lvl="2" marL="0" marR="0" rtl="0" algn="l">
              <a:spcBef>
                <a:spcPts val="0"/>
              </a:spcBef>
              <a:spcAft>
                <a:spcPts val="0"/>
              </a:spcAft>
              <a:buSzPts val="1400"/>
              <a:buNone/>
              <a:defRPr b="1" i="0" sz="3000" u="none" cap="none" strike="noStrike">
                <a:solidFill>
                  <a:srgbClr val="005390"/>
                </a:solidFill>
                <a:latin typeface="Century Gothic"/>
                <a:ea typeface="Century Gothic"/>
                <a:cs typeface="Century Gothic"/>
                <a:sym typeface="Century Gothic"/>
              </a:defRPr>
            </a:lvl3pPr>
            <a:lvl4pPr indent="0" lvl="3" marL="0" marR="0" rtl="0" algn="l">
              <a:spcBef>
                <a:spcPts val="0"/>
              </a:spcBef>
              <a:spcAft>
                <a:spcPts val="0"/>
              </a:spcAft>
              <a:buSzPts val="1400"/>
              <a:buNone/>
              <a:defRPr b="1" i="0" sz="3000" u="none" cap="none" strike="noStrike">
                <a:solidFill>
                  <a:srgbClr val="005390"/>
                </a:solidFill>
                <a:latin typeface="Century Gothic"/>
                <a:ea typeface="Century Gothic"/>
                <a:cs typeface="Century Gothic"/>
                <a:sym typeface="Century Gothic"/>
              </a:defRPr>
            </a:lvl4pPr>
            <a:lvl5pPr indent="0" lvl="4" marL="0" marR="0" rtl="0" algn="l">
              <a:spcBef>
                <a:spcPts val="0"/>
              </a:spcBef>
              <a:spcAft>
                <a:spcPts val="0"/>
              </a:spcAft>
              <a:buSzPts val="1400"/>
              <a:buNone/>
              <a:defRPr b="1" i="0" sz="3000" u="none" cap="none" strike="noStrike">
                <a:solidFill>
                  <a:srgbClr val="005390"/>
                </a:solidFill>
                <a:latin typeface="Century Gothic"/>
                <a:ea typeface="Century Gothic"/>
                <a:cs typeface="Century Gothic"/>
                <a:sym typeface="Century Gothic"/>
              </a:defRPr>
            </a:lvl5pPr>
            <a:lvl6pPr indent="0" lvl="5" marL="457200" marR="0" rtl="0" algn="l">
              <a:spcBef>
                <a:spcPts val="0"/>
              </a:spcBef>
              <a:spcAft>
                <a:spcPts val="0"/>
              </a:spcAft>
              <a:buSzPts val="1400"/>
              <a:buNone/>
              <a:defRPr b="1" i="0" sz="3000" u="none" cap="none" strike="noStrike">
                <a:solidFill>
                  <a:srgbClr val="005390"/>
                </a:solidFill>
                <a:latin typeface="Arial"/>
                <a:ea typeface="Arial"/>
                <a:cs typeface="Arial"/>
                <a:sym typeface="Arial"/>
              </a:defRPr>
            </a:lvl6pPr>
            <a:lvl7pPr indent="0" lvl="6" marL="914400" marR="0" rtl="0" algn="l">
              <a:spcBef>
                <a:spcPts val="0"/>
              </a:spcBef>
              <a:spcAft>
                <a:spcPts val="0"/>
              </a:spcAft>
              <a:buSzPts val="1400"/>
              <a:buNone/>
              <a:defRPr b="1" i="0" sz="3000" u="none" cap="none" strike="noStrike">
                <a:solidFill>
                  <a:srgbClr val="005390"/>
                </a:solidFill>
                <a:latin typeface="Arial"/>
                <a:ea typeface="Arial"/>
                <a:cs typeface="Arial"/>
                <a:sym typeface="Arial"/>
              </a:defRPr>
            </a:lvl7pPr>
            <a:lvl8pPr indent="0" lvl="7" marL="1371600" marR="0" rtl="0" algn="l">
              <a:spcBef>
                <a:spcPts val="0"/>
              </a:spcBef>
              <a:spcAft>
                <a:spcPts val="0"/>
              </a:spcAft>
              <a:buSzPts val="1400"/>
              <a:buNone/>
              <a:defRPr b="1" i="0" sz="3000" u="none" cap="none" strike="noStrike">
                <a:solidFill>
                  <a:srgbClr val="005390"/>
                </a:solidFill>
                <a:latin typeface="Arial"/>
                <a:ea typeface="Arial"/>
                <a:cs typeface="Arial"/>
                <a:sym typeface="Arial"/>
              </a:defRPr>
            </a:lvl8pPr>
            <a:lvl9pPr indent="0" lvl="8" marL="1828800" marR="0" rtl="0" algn="l">
              <a:spcBef>
                <a:spcPts val="0"/>
              </a:spcBef>
              <a:spcAft>
                <a:spcPts val="0"/>
              </a:spcAft>
              <a:buSzPts val="1400"/>
              <a:buNone/>
              <a:defRPr b="1" i="0" sz="3000" u="none" cap="none" strike="noStrike">
                <a:solidFill>
                  <a:srgbClr val="005390"/>
                </a:solidFill>
                <a:latin typeface="Arial"/>
                <a:ea typeface="Arial"/>
                <a:cs typeface="Arial"/>
                <a:sym typeface="Arial"/>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48" name="Shape 48"/>
        <p:cNvGrpSpPr/>
        <p:nvPr/>
      </p:nvGrpSpPr>
      <p:grpSpPr>
        <a:xfrm>
          <a:off x="0" y="0"/>
          <a:ext cx="0" cy="0"/>
          <a:chOff x="0" y="0"/>
          <a:chExt cx="0" cy="0"/>
        </a:xfrm>
      </p:grpSpPr>
      <p:sp>
        <p:nvSpPr>
          <p:cNvPr id="49" name="Shape 49"/>
          <p:cNvSpPr txBox="1"/>
          <p:nvPr>
            <p:ph type="title"/>
          </p:nvPr>
        </p:nvSpPr>
        <p:spPr>
          <a:xfrm>
            <a:off x="457200" y="1371600"/>
            <a:ext cx="7769100" cy="554100"/>
          </a:xfrm>
          <a:prstGeom prst="rect">
            <a:avLst/>
          </a:prstGeom>
          <a:noFill/>
          <a:ln>
            <a:noFill/>
          </a:ln>
        </p:spPr>
        <p:txBody>
          <a:bodyPr anchorCtr="0" anchor="t" bIns="91425" lIns="91425" spcFirstLastPara="1" rIns="91425" wrap="square" tIns="91425"/>
          <a:lstStyle>
            <a:lvl1pPr indent="0" lvl="0" marL="0" marR="0" rtl="0" algn="l">
              <a:spcBef>
                <a:spcPts val="0"/>
              </a:spcBef>
              <a:spcAft>
                <a:spcPts val="0"/>
              </a:spcAft>
              <a:buSzPts val="1400"/>
              <a:buNone/>
              <a:defRPr b="1" i="0" sz="3000" u="none" cap="none" strike="noStrike">
                <a:solidFill>
                  <a:srgbClr val="005390"/>
                </a:solidFill>
                <a:latin typeface="Century Gothic"/>
                <a:ea typeface="Century Gothic"/>
                <a:cs typeface="Century Gothic"/>
                <a:sym typeface="Century Gothic"/>
              </a:defRPr>
            </a:lvl1pPr>
            <a:lvl2pPr indent="0" lvl="1" marL="0" marR="0" rtl="0" algn="l">
              <a:spcBef>
                <a:spcPts val="0"/>
              </a:spcBef>
              <a:spcAft>
                <a:spcPts val="0"/>
              </a:spcAft>
              <a:buSzPts val="1400"/>
              <a:buNone/>
              <a:defRPr b="1" i="0" sz="3000" u="none" cap="none" strike="noStrike">
                <a:solidFill>
                  <a:srgbClr val="005390"/>
                </a:solidFill>
                <a:latin typeface="Century Gothic"/>
                <a:ea typeface="Century Gothic"/>
                <a:cs typeface="Century Gothic"/>
                <a:sym typeface="Century Gothic"/>
              </a:defRPr>
            </a:lvl2pPr>
            <a:lvl3pPr indent="0" lvl="2" marL="0" marR="0" rtl="0" algn="l">
              <a:spcBef>
                <a:spcPts val="0"/>
              </a:spcBef>
              <a:spcAft>
                <a:spcPts val="0"/>
              </a:spcAft>
              <a:buSzPts val="1400"/>
              <a:buNone/>
              <a:defRPr b="1" i="0" sz="3000" u="none" cap="none" strike="noStrike">
                <a:solidFill>
                  <a:srgbClr val="005390"/>
                </a:solidFill>
                <a:latin typeface="Century Gothic"/>
                <a:ea typeface="Century Gothic"/>
                <a:cs typeface="Century Gothic"/>
                <a:sym typeface="Century Gothic"/>
              </a:defRPr>
            </a:lvl3pPr>
            <a:lvl4pPr indent="0" lvl="3" marL="0" marR="0" rtl="0" algn="l">
              <a:spcBef>
                <a:spcPts val="0"/>
              </a:spcBef>
              <a:spcAft>
                <a:spcPts val="0"/>
              </a:spcAft>
              <a:buSzPts val="1400"/>
              <a:buNone/>
              <a:defRPr b="1" i="0" sz="3000" u="none" cap="none" strike="noStrike">
                <a:solidFill>
                  <a:srgbClr val="005390"/>
                </a:solidFill>
                <a:latin typeface="Century Gothic"/>
                <a:ea typeface="Century Gothic"/>
                <a:cs typeface="Century Gothic"/>
                <a:sym typeface="Century Gothic"/>
              </a:defRPr>
            </a:lvl4pPr>
            <a:lvl5pPr indent="0" lvl="4" marL="0" marR="0" rtl="0" algn="l">
              <a:spcBef>
                <a:spcPts val="0"/>
              </a:spcBef>
              <a:spcAft>
                <a:spcPts val="0"/>
              </a:spcAft>
              <a:buSzPts val="1400"/>
              <a:buNone/>
              <a:defRPr b="1" i="0" sz="3000" u="none" cap="none" strike="noStrike">
                <a:solidFill>
                  <a:srgbClr val="005390"/>
                </a:solidFill>
                <a:latin typeface="Century Gothic"/>
                <a:ea typeface="Century Gothic"/>
                <a:cs typeface="Century Gothic"/>
                <a:sym typeface="Century Gothic"/>
              </a:defRPr>
            </a:lvl5pPr>
            <a:lvl6pPr indent="0" lvl="5" marL="457200" marR="0" rtl="0" algn="l">
              <a:spcBef>
                <a:spcPts val="0"/>
              </a:spcBef>
              <a:spcAft>
                <a:spcPts val="0"/>
              </a:spcAft>
              <a:buSzPts val="1400"/>
              <a:buNone/>
              <a:defRPr b="1" i="0" sz="3000" u="none" cap="none" strike="noStrike">
                <a:solidFill>
                  <a:srgbClr val="005390"/>
                </a:solidFill>
                <a:latin typeface="Arial"/>
                <a:ea typeface="Arial"/>
                <a:cs typeface="Arial"/>
                <a:sym typeface="Arial"/>
              </a:defRPr>
            </a:lvl6pPr>
            <a:lvl7pPr indent="0" lvl="6" marL="914400" marR="0" rtl="0" algn="l">
              <a:spcBef>
                <a:spcPts val="0"/>
              </a:spcBef>
              <a:spcAft>
                <a:spcPts val="0"/>
              </a:spcAft>
              <a:buSzPts val="1400"/>
              <a:buNone/>
              <a:defRPr b="1" i="0" sz="3000" u="none" cap="none" strike="noStrike">
                <a:solidFill>
                  <a:srgbClr val="005390"/>
                </a:solidFill>
                <a:latin typeface="Arial"/>
                <a:ea typeface="Arial"/>
                <a:cs typeface="Arial"/>
                <a:sym typeface="Arial"/>
              </a:defRPr>
            </a:lvl7pPr>
            <a:lvl8pPr indent="0" lvl="7" marL="1371600" marR="0" rtl="0" algn="l">
              <a:spcBef>
                <a:spcPts val="0"/>
              </a:spcBef>
              <a:spcAft>
                <a:spcPts val="0"/>
              </a:spcAft>
              <a:buSzPts val="1400"/>
              <a:buNone/>
              <a:defRPr b="1" i="0" sz="3000" u="none" cap="none" strike="noStrike">
                <a:solidFill>
                  <a:srgbClr val="005390"/>
                </a:solidFill>
                <a:latin typeface="Arial"/>
                <a:ea typeface="Arial"/>
                <a:cs typeface="Arial"/>
                <a:sym typeface="Arial"/>
              </a:defRPr>
            </a:lvl8pPr>
            <a:lvl9pPr indent="0" lvl="8" marL="1828800" marR="0" rtl="0" algn="l">
              <a:spcBef>
                <a:spcPts val="0"/>
              </a:spcBef>
              <a:spcAft>
                <a:spcPts val="0"/>
              </a:spcAft>
              <a:buSzPts val="1400"/>
              <a:buNone/>
              <a:defRPr b="1" i="0" sz="3000" u="none" cap="none" strike="noStrike">
                <a:solidFill>
                  <a:srgbClr val="005390"/>
                </a:solidFill>
                <a:latin typeface="Arial"/>
                <a:ea typeface="Arial"/>
                <a:cs typeface="Arial"/>
                <a:sym typeface="Arial"/>
              </a:defRPr>
            </a:lvl9pPr>
          </a:lstStyle>
          <a:p/>
        </p:txBody>
      </p:sp>
      <p:sp>
        <p:nvSpPr>
          <p:cNvPr id="50" name="Shape 50"/>
          <p:cNvSpPr txBox="1"/>
          <p:nvPr>
            <p:ph idx="1" type="body"/>
          </p:nvPr>
        </p:nvSpPr>
        <p:spPr>
          <a:xfrm>
            <a:off x="455613" y="2393950"/>
            <a:ext cx="3808500" cy="3048000"/>
          </a:xfrm>
          <a:prstGeom prst="rect">
            <a:avLst/>
          </a:prstGeom>
          <a:noFill/>
          <a:ln>
            <a:noFill/>
          </a:ln>
        </p:spPr>
        <p:txBody>
          <a:bodyPr anchorCtr="0" anchor="t" bIns="91425" lIns="91425" spcFirstLastPara="1" rIns="91425" wrap="square" tIns="91425"/>
          <a:lstStyle>
            <a:lvl1pPr indent="-406400" lvl="0" marL="457200" marR="0" rtl="0" algn="l">
              <a:spcBef>
                <a:spcPts val="560"/>
              </a:spcBef>
              <a:spcAft>
                <a:spcPts val="0"/>
              </a:spcAft>
              <a:buClr>
                <a:srgbClr val="990033"/>
              </a:buClr>
              <a:buSzPts val="2800"/>
              <a:buFont typeface="Noto Sans Symbols"/>
              <a:buChar char="➢"/>
              <a:defRPr b="0" i="0" sz="2800" u="none" cap="none" strike="noStrike">
                <a:solidFill>
                  <a:srgbClr val="005390"/>
                </a:solidFill>
                <a:latin typeface="Century Gothic"/>
                <a:ea typeface="Century Gothic"/>
                <a:cs typeface="Century Gothic"/>
                <a:sym typeface="Century Gothic"/>
              </a:defRPr>
            </a:lvl1pPr>
            <a:lvl2pPr indent="-381000" lvl="1" marL="914400" marR="0" rtl="0" algn="l">
              <a:spcBef>
                <a:spcPts val="480"/>
              </a:spcBef>
              <a:spcAft>
                <a:spcPts val="0"/>
              </a:spcAft>
              <a:buClr>
                <a:srgbClr val="990033"/>
              </a:buClr>
              <a:buSzPts val="2400"/>
              <a:buFont typeface="Noto Sans Symbols"/>
              <a:buChar char="•"/>
              <a:defRPr b="0" i="0" sz="2400" u="none" cap="none" strike="noStrike">
                <a:solidFill>
                  <a:srgbClr val="005390"/>
                </a:solidFill>
                <a:latin typeface="Century Gothic"/>
                <a:ea typeface="Century Gothic"/>
                <a:cs typeface="Century Gothic"/>
                <a:sym typeface="Century Gothic"/>
              </a:defRPr>
            </a:lvl2pPr>
            <a:lvl3pPr indent="-355600" lvl="2" marL="1371600" marR="0" rtl="0" algn="l">
              <a:spcBef>
                <a:spcPts val="400"/>
              </a:spcBef>
              <a:spcAft>
                <a:spcPts val="0"/>
              </a:spcAft>
              <a:buClr>
                <a:srgbClr val="990033"/>
              </a:buClr>
              <a:buSzPts val="2000"/>
              <a:buFont typeface="Arial"/>
              <a:buChar char="–"/>
              <a:defRPr b="0" i="0" sz="2000" u="none" cap="none" strike="noStrike">
                <a:solidFill>
                  <a:srgbClr val="005390"/>
                </a:solidFill>
                <a:latin typeface="Century Gothic"/>
                <a:ea typeface="Century Gothic"/>
                <a:cs typeface="Century Gothic"/>
                <a:sym typeface="Century Gothic"/>
              </a:defRPr>
            </a:lvl3pPr>
            <a:lvl4pPr indent="-342900" lvl="3" marL="1828800" marR="0" rtl="0" algn="l">
              <a:spcBef>
                <a:spcPts val="360"/>
              </a:spcBef>
              <a:spcAft>
                <a:spcPts val="0"/>
              </a:spcAft>
              <a:buClr>
                <a:srgbClr val="990033"/>
              </a:buClr>
              <a:buSzPts val="1800"/>
              <a:buFont typeface="Noto Sans Symbols"/>
              <a:buChar char="▪"/>
              <a:defRPr b="0" i="0" sz="1800" u="none" cap="none" strike="noStrike">
                <a:solidFill>
                  <a:srgbClr val="005390"/>
                </a:solidFill>
                <a:latin typeface="Century Gothic"/>
                <a:ea typeface="Century Gothic"/>
                <a:cs typeface="Century Gothic"/>
                <a:sym typeface="Century Gothic"/>
              </a:defRPr>
            </a:lvl4pPr>
            <a:lvl5pPr indent="-342900" lvl="4" marL="2286000" marR="0" rtl="0" algn="l">
              <a:spcBef>
                <a:spcPts val="360"/>
              </a:spcBef>
              <a:spcAft>
                <a:spcPts val="0"/>
              </a:spcAft>
              <a:buClr>
                <a:srgbClr val="990033"/>
              </a:buClr>
              <a:buSzPts val="1800"/>
              <a:buFont typeface="Noto Sans Symbols"/>
              <a:buChar char="▫"/>
              <a:defRPr b="0" i="0" sz="1800" u="none" cap="none" strike="noStrike">
                <a:solidFill>
                  <a:srgbClr val="005390"/>
                </a:solidFill>
                <a:latin typeface="Century Gothic"/>
                <a:ea typeface="Century Gothic"/>
                <a:cs typeface="Century Gothic"/>
                <a:sym typeface="Century Gothic"/>
              </a:defRPr>
            </a:lvl5pPr>
            <a:lvl6pPr indent="-342900" lvl="5" marL="2743200" marR="0" rtl="0" algn="l">
              <a:spcBef>
                <a:spcPts val="360"/>
              </a:spcBef>
              <a:spcAft>
                <a:spcPts val="0"/>
              </a:spcAft>
              <a:buClr>
                <a:srgbClr val="990033"/>
              </a:buClr>
              <a:buSzPts val="1800"/>
              <a:buFont typeface="Noto Sans Symbols"/>
              <a:buChar char="▫"/>
              <a:defRPr b="0" i="0" sz="1800" u="none" cap="none" strike="noStrike">
                <a:solidFill>
                  <a:srgbClr val="005390"/>
                </a:solidFill>
                <a:latin typeface="Arial"/>
                <a:ea typeface="Arial"/>
                <a:cs typeface="Arial"/>
                <a:sym typeface="Arial"/>
              </a:defRPr>
            </a:lvl6pPr>
            <a:lvl7pPr indent="-342900" lvl="6" marL="3200400" marR="0" rtl="0" algn="l">
              <a:spcBef>
                <a:spcPts val="360"/>
              </a:spcBef>
              <a:spcAft>
                <a:spcPts val="0"/>
              </a:spcAft>
              <a:buClr>
                <a:srgbClr val="990033"/>
              </a:buClr>
              <a:buSzPts val="1800"/>
              <a:buFont typeface="Noto Sans Symbols"/>
              <a:buChar char="▫"/>
              <a:defRPr b="0" i="0" sz="1800" u="none" cap="none" strike="noStrike">
                <a:solidFill>
                  <a:srgbClr val="005390"/>
                </a:solidFill>
                <a:latin typeface="Arial"/>
                <a:ea typeface="Arial"/>
                <a:cs typeface="Arial"/>
                <a:sym typeface="Arial"/>
              </a:defRPr>
            </a:lvl7pPr>
            <a:lvl8pPr indent="-342900" lvl="7" marL="3657600" marR="0" rtl="0" algn="l">
              <a:spcBef>
                <a:spcPts val="360"/>
              </a:spcBef>
              <a:spcAft>
                <a:spcPts val="0"/>
              </a:spcAft>
              <a:buClr>
                <a:srgbClr val="990033"/>
              </a:buClr>
              <a:buSzPts val="1800"/>
              <a:buFont typeface="Noto Sans Symbols"/>
              <a:buChar char="▫"/>
              <a:defRPr b="0" i="0" sz="1800" u="none" cap="none" strike="noStrike">
                <a:solidFill>
                  <a:srgbClr val="005390"/>
                </a:solidFill>
                <a:latin typeface="Arial"/>
                <a:ea typeface="Arial"/>
                <a:cs typeface="Arial"/>
                <a:sym typeface="Arial"/>
              </a:defRPr>
            </a:lvl8pPr>
            <a:lvl9pPr indent="-342900" lvl="8" marL="4114800" marR="0" rtl="0" algn="l">
              <a:spcBef>
                <a:spcPts val="360"/>
              </a:spcBef>
              <a:spcAft>
                <a:spcPts val="0"/>
              </a:spcAft>
              <a:buClr>
                <a:srgbClr val="990033"/>
              </a:buClr>
              <a:buSzPts val="1800"/>
              <a:buFont typeface="Noto Sans Symbols"/>
              <a:buChar char="▫"/>
              <a:defRPr b="0" i="0" sz="1800" u="none" cap="none" strike="noStrike">
                <a:solidFill>
                  <a:srgbClr val="005390"/>
                </a:solidFill>
                <a:latin typeface="Arial"/>
                <a:ea typeface="Arial"/>
                <a:cs typeface="Arial"/>
                <a:sym typeface="Arial"/>
              </a:defRPr>
            </a:lvl9pPr>
          </a:lstStyle>
          <a:p/>
        </p:txBody>
      </p:sp>
      <p:sp>
        <p:nvSpPr>
          <p:cNvPr id="51" name="Shape 51"/>
          <p:cNvSpPr txBox="1"/>
          <p:nvPr>
            <p:ph idx="2" type="body"/>
          </p:nvPr>
        </p:nvSpPr>
        <p:spPr>
          <a:xfrm>
            <a:off x="4416425" y="2393950"/>
            <a:ext cx="3808500" cy="3048000"/>
          </a:xfrm>
          <a:prstGeom prst="rect">
            <a:avLst/>
          </a:prstGeom>
          <a:noFill/>
          <a:ln>
            <a:noFill/>
          </a:ln>
        </p:spPr>
        <p:txBody>
          <a:bodyPr anchorCtr="0" anchor="t" bIns="91425" lIns="91425" spcFirstLastPara="1" rIns="91425" wrap="square" tIns="91425"/>
          <a:lstStyle>
            <a:lvl1pPr indent="-406400" lvl="0" marL="457200" marR="0" rtl="0" algn="l">
              <a:spcBef>
                <a:spcPts val="560"/>
              </a:spcBef>
              <a:spcAft>
                <a:spcPts val="0"/>
              </a:spcAft>
              <a:buClr>
                <a:srgbClr val="990033"/>
              </a:buClr>
              <a:buSzPts val="2800"/>
              <a:buFont typeface="Noto Sans Symbols"/>
              <a:buChar char="➢"/>
              <a:defRPr b="0" i="0" sz="2800" u="none" cap="none" strike="noStrike">
                <a:solidFill>
                  <a:srgbClr val="005390"/>
                </a:solidFill>
                <a:latin typeface="Century Gothic"/>
                <a:ea typeface="Century Gothic"/>
                <a:cs typeface="Century Gothic"/>
                <a:sym typeface="Century Gothic"/>
              </a:defRPr>
            </a:lvl1pPr>
            <a:lvl2pPr indent="-381000" lvl="1" marL="914400" marR="0" rtl="0" algn="l">
              <a:spcBef>
                <a:spcPts val="480"/>
              </a:spcBef>
              <a:spcAft>
                <a:spcPts val="0"/>
              </a:spcAft>
              <a:buClr>
                <a:srgbClr val="990033"/>
              </a:buClr>
              <a:buSzPts val="2400"/>
              <a:buFont typeface="Noto Sans Symbols"/>
              <a:buChar char="•"/>
              <a:defRPr b="0" i="0" sz="2400" u="none" cap="none" strike="noStrike">
                <a:solidFill>
                  <a:srgbClr val="005390"/>
                </a:solidFill>
                <a:latin typeface="Century Gothic"/>
                <a:ea typeface="Century Gothic"/>
                <a:cs typeface="Century Gothic"/>
                <a:sym typeface="Century Gothic"/>
              </a:defRPr>
            </a:lvl2pPr>
            <a:lvl3pPr indent="-355600" lvl="2" marL="1371600" marR="0" rtl="0" algn="l">
              <a:spcBef>
                <a:spcPts val="400"/>
              </a:spcBef>
              <a:spcAft>
                <a:spcPts val="0"/>
              </a:spcAft>
              <a:buClr>
                <a:srgbClr val="990033"/>
              </a:buClr>
              <a:buSzPts val="2000"/>
              <a:buFont typeface="Arial"/>
              <a:buChar char="–"/>
              <a:defRPr b="0" i="0" sz="2000" u="none" cap="none" strike="noStrike">
                <a:solidFill>
                  <a:srgbClr val="005390"/>
                </a:solidFill>
                <a:latin typeface="Century Gothic"/>
                <a:ea typeface="Century Gothic"/>
                <a:cs typeface="Century Gothic"/>
                <a:sym typeface="Century Gothic"/>
              </a:defRPr>
            </a:lvl3pPr>
            <a:lvl4pPr indent="-342900" lvl="3" marL="1828800" marR="0" rtl="0" algn="l">
              <a:spcBef>
                <a:spcPts val="360"/>
              </a:spcBef>
              <a:spcAft>
                <a:spcPts val="0"/>
              </a:spcAft>
              <a:buClr>
                <a:srgbClr val="990033"/>
              </a:buClr>
              <a:buSzPts val="1800"/>
              <a:buFont typeface="Noto Sans Symbols"/>
              <a:buChar char="▪"/>
              <a:defRPr b="0" i="0" sz="1800" u="none" cap="none" strike="noStrike">
                <a:solidFill>
                  <a:srgbClr val="005390"/>
                </a:solidFill>
                <a:latin typeface="Century Gothic"/>
                <a:ea typeface="Century Gothic"/>
                <a:cs typeface="Century Gothic"/>
                <a:sym typeface="Century Gothic"/>
              </a:defRPr>
            </a:lvl4pPr>
            <a:lvl5pPr indent="-342900" lvl="4" marL="2286000" marR="0" rtl="0" algn="l">
              <a:spcBef>
                <a:spcPts val="360"/>
              </a:spcBef>
              <a:spcAft>
                <a:spcPts val="0"/>
              </a:spcAft>
              <a:buClr>
                <a:srgbClr val="990033"/>
              </a:buClr>
              <a:buSzPts val="1800"/>
              <a:buFont typeface="Noto Sans Symbols"/>
              <a:buChar char="▫"/>
              <a:defRPr b="0" i="0" sz="1800" u="none" cap="none" strike="noStrike">
                <a:solidFill>
                  <a:srgbClr val="005390"/>
                </a:solidFill>
                <a:latin typeface="Century Gothic"/>
                <a:ea typeface="Century Gothic"/>
                <a:cs typeface="Century Gothic"/>
                <a:sym typeface="Century Gothic"/>
              </a:defRPr>
            </a:lvl5pPr>
            <a:lvl6pPr indent="-342900" lvl="5" marL="2743200" marR="0" rtl="0" algn="l">
              <a:spcBef>
                <a:spcPts val="360"/>
              </a:spcBef>
              <a:spcAft>
                <a:spcPts val="0"/>
              </a:spcAft>
              <a:buClr>
                <a:srgbClr val="990033"/>
              </a:buClr>
              <a:buSzPts val="1800"/>
              <a:buFont typeface="Noto Sans Symbols"/>
              <a:buChar char="▫"/>
              <a:defRPr b="0" i="0" sz="1800" u="none" cap="none" strike="noStrike">
                <a:solidFill>
                  <a:srgbClr val="005390"/>
                </a:solidFill>
                <a:latin typeface="Arial"/>
                <a:ea typeface="Arial"/>
                <a:cs typeface="Arial"/>
                <a:sym typeface="Arial"/>
              </a:defRPr>
            </a:lvl6pPr>
            <a:lvl7pPr indent="-342900" lvl="6" marL="3200400" marR="0" rtl="0" algn="l">
              <a:spcBef>
                <a:spcPts val="360"/>
              </a:spcBef>
              <a:spcAft>
                <a:spcPts val="0"/>
              </a:spcAft>
              <a:buClr>
                <a:srgbClr val="990033"/>
              </a:buClr>
              <a:buSzPts val="1800"/>
              <a:buFont typeface="Noto Sans Symbols"/>
              <a:buChar char="▫"/>
              <a:defRPr b="0" i="0" sz="1800" u="none" cap="none" strike="noStrike">
                <a:solidFill>
                  <a:srgbClr val="005390"/>
                </a:solidFill>
                <a:latin typeface="Arial"/>
                <a:ea typeface="Arial"/>
                <a:cs typeface="Arial"/>
                <a:sym typeface="Arial"/>
              </a:defRPr>
            </a:lvl7pPr>
            <a:lvl8pPr indent="-342900" lvl="7" marL="3657600" marR="0" rtl="0" algn="l">
              <a:spcBef>
                <a:spcPts val="360"/>
              </a:spcBef>
              <a:spcAft>
                <a:spcPts val="0"/>
              </a:spcAft>
              <a:buClr>
                <a:srgbClr val="990033"/>
              </a:buClr>
              <a:buSzPts val="1800"/>
              <a:buFont typeface="Noto Sans Symbols"/>
              <a:buChar char="▫"/>
              <a:defRPr b="0" i="0" sz="1800" u="none" cap="none" strike="noStrike">
                <a:solidFill>
                  <a:srgbClr val="005390"/>
                </a:solidFill>
                <a:latin typeface="Arial"/>
                <a:ea typeface="Arial"/>
                <a:cs typeface="Arial"/>
                <a:sym typeface="Arial"/>
              </a:defRPr>
            </a:lvl8pPr>
            <a:lvl9pPr indent="-342900" lvl="8" marL="4114800" marR="0" rtl="0" algn="l">
              <a:spcBef>
                <a:spcPts val="360"/>
              </a:spcBef>
              <a:spcAft>
                <a:spcPts val="0"/>
              </a:spcAft>
              <a:buClr>
                <a:srgbClr val="990033"/>
              </a:buClr>
              <a:buSzPts val="1800"/>
              <a:buFont typeface="Noto Sans Symbols"/>
              <a:buChar char="▫"/>
              <a:defRPr b="0" i="0" sz="1800" u="none" cap="none" strike="noStrike">
                <a:solidFill>
                  <a:srgbClr val="005390"/>
                </a:solidFill>
                <a:latin typeface="Arial"/>
                <a:ea typeface="Arial"/>
                <a:cs typeface="Arial"/>
                <a:sym typeface="Arial"/>
              </a:defRPr>
            </a:lvl9pPr>
          </a:lstStyle>
          <a:p/>
        </p:txBody>
      </p:sp>
      <p:sp>
        <p:nvSpPr>
          <p:cNvPr id="52" name="Shape 52"/>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rtl="0" algn="r">
              <a:spcBef>
                <a:spcPts val="0"/>
              </a:spcBef>
              <a:spcAft>
                <a:spcPts val="0"/>
              </a:spcAft>
              <a:buNone/>
              <a:defRPr b="1" sz="1100">
                <a:solidFill>
                  <a:schemeClr val="dk1"/>
                </a:solidFill>
                <a:latin typeface="Century Gothic"/>
                <a:ea typeface="Century Gothic"/>
                <a:cs typeface="Century Gothic"/>
                <a:sym typeface="Century Gothic"/>
              </a:defRPr>
            </a:lvl1pPr>
            <a:lvl2pPr indent="0" lvl="1" marL="0" marR="0" rtl="0" algn="r">
              <a:spcBef>
                <a:spcPts val="0"/>
              </a:spcBef>
              <a:spcAft>
                <a:spcPts val="0"/>
              </a:spcAft>
              <a:buNone/>
              <a:defRPr b="1" sz="1100">
                <a:solidFill>
                  <a:schemeClr val="dk1"/>
                </a:solidFill>
                <a:latin typeface="Century Gothic"/>
                <a:ea typeface="Century Gothic"/>
                <a:cs typeface="Century Gothic"/>
                <a:sym typeface="Century Gothic"/>
              </a:defRPr>
            </a:lvl2pPr>
            <a:lvl3pPr indent="0" lvl="2" marL="0" marR="0" rtl="0" algn="r">
              <a:spcBef>
                <a:spcPts val="0"/>
              </a:spcBef>
              <a:spcAft>
                <a:spcPts val="0"/>
              </a:spcAft>
              <a:buNone/>
              <a:defRPr b="1" sz="1100">
                <a:solidFill>
                  <a:schemeClr val="dk1"/>
                </a:solidFill>
                <a:latin typeface="Century Gothic"/>
                <a:ea typeface="Century Gothic"/>
                <a:cs typeface="Century Gothic"/>
                <a:sym typeface="Century Gothic"/>
              </a:defRPr>
            </a:lvl3pPr>
            <a:lvl4pPr indent="0" lvl="3" marL="0" marR="0" rtl="0" algn="r">
              <a:spcBef>
                <a:spcPts val="0"/>
              </a:spcBef>
              <a:spcAft>
                <a:spcPts val="0"/>
              </a:spcAft>
              <a:buNone/>
              <a:defRPr b="1" sz="1100">
                <a:solidFill>
                  <a:schemeClr val="dk1"/>
                </a:solidFill>
                <a:latin typeface="Century Gothic"/>
                <a:ea typeface="Century Gothic"/>
                <a:cs typeface="Century Gothic"/>
                <a:sym typeface="Century Gothic"/>
              </a:defRPr>
            </a:lvl4pPr>
            <a:lvl5pPr indent="0" lvl="4" marL="0" marR="0" rtl="0" algn="r">
              <a:spcBef>
                <a:spcPts val="0"/>
              </a:spcBef>
              <a:spcAft>
                <a:spcPts val="0"/>
              </a:spcAft>
              <a:buNone/>
              <a:defRPr b="1" sz="1100">
                <a:solidFill>
                  <a:schemeClr val="dk1"/>
                </a:solidFill>
                <a:latin typeface="Century Gothic"/>
                <a:ea typeface="Century Gothic"/>
                <a:cs typeface="Century Gothic"/>
                <a:sym typeface="Century Gothic"/>
              </a:defRPr>
            </a:lvl5pPr>
            <a:lvl6pPr indent="0" lvl="5" marL="0" marR="0" rtl="0" algn="r">
              <a:spcBef>
                <a:spcPts val="0"/>
              </a:spcBef>
              <a:spcAft>
                <a:spcPts val="0"/>
              </a:spcAft>
              <a:buNone/>
              <a:defRPr b="1" sz="1100">
                <a:solidFill>
                  <a:schemeClr val="dk1"/>
                </a:solidFill>
                <a:latin typeface="Century Gothic"/>
                <a:ea typeface="Century Gothic"/>
                <a:cs typeface="Century Gothic"/>
                <a:sym typeface="Century Gothic"/>
              </a:defRPr>
            </a:lvl6pPr>
            <a:lvl7pPr indent="0" lvl="6" marL="0" marR="0" rtl="0" algn="r">
              <a:spcBef>
                <a:spcPts val="0"/>
              </a:spcBef>
              <a:spcAft>
                <a:spcPts val="0"/>
              </a:spcAft>
              <a:buNone/>
              <a:defRPr b="1" sz="1100">
                <a:solidFill>
                  <a:schemeClr val="dk1"/>
                </a:solidFill>
                <a:latin typeface="Century Gothic"/>
                <a:ea typeface="Century Gothic"/>
                <a:cs typeface="Century Gothic"/>
                <a:sym typeface="Century Gothic"/>
              </a:defRPr>
            </a:lvl7pPr>
            <a:lvl8pPr indent="0" lvl="7" marL="0" marR="0" rtl="0" algn="r">
              <a:spcBef>
                <a:spcPts val="0"/>
              </a:spcBef>
              <a:spcAft>
                <a:spcPts val="0"/>
              </a:spcAft>
              <a:buNone/>
              <a:defRPr b="1" sz="1100">
                <a:solidFill>
                  <a:schemeClr val="dk1"/>
                </a:solidFill>
                <a:latin typeface="Century Gothic"/>
                <a:ea typeface="Century Gothic"/>
                <a:cs typeface="Century Gothic"/>
                <a:sym typeface="Century Gothic"/>
              </a:defRPr>
            </a:lvl8pPr>
            <a:lvl9pPr indent="0" lvl="8" marL="0" marR="0" rtl="0" algn="r">
              <a:spcBef>
                <a:spcPts val="0"/>
              </a:spcBef>
              <a:spcAft>
                <a:spcPts val="0"/>
              </a:spcAft>
              <a:buNone/>
              <a:defRPr b="1" sz="1100">
                <a:solidFill>
                  <a:schemeClr val="dk1"/>
                </a:solidFill>
                <a:latin typeface="Century Gothic"/>
                <a:ea typeface="Century Gothic"/>
                <a:cs typeface="Century Gothic"/>
                <a:sym typeface="Century Gothic"/>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53" name="Shape 53"/>
        <p:cNvGrpSpPr/>
        <p:nvPr/>
      </p:nvGrpSpPr>
      <p:grpSpPr>
        <a:xfrm>
          <a:off x="0" y="0"/>
          <a:ext cx="0" cy="0"/>
          <a:chOff x="0" y="0"/>
          <a:chExt cx="0" cy="0"/>
        </a:xfrm>
      </p:grpSpPr>
      <p:sp>
        <p:nvSpPr>
          <p:cNvPr id="54" name="Shape 54"/>
          <p:cNvSpPr txBox="1"/>
          <p:nvPr>
            <p:ph type="title"/>
          </p:nvPr>
        </p:nvSpPr>
        <p:spPr>
          <a:xfrm>
            <a:off x="457200" y="1371600"/>
            <a:ext cx="7769100" cy="554100"/>
          </a:xfrm>
          <a:prstGeom prst="rect">
            <a:avLst/>
          </a:prstGeom>
          <a:noFill/>
          <a:ln>
            <a:noFill/>
          </a:ln>
        </p:spPr>
        <p:txBody>
          <a:bodyPr anchorCtr="0" anchor="t" bIns="91425" lIns="91425" spcFirstLastPara="1" rIns="91425" wrap="square" tIns="91425"/>
          <a:lstStyle>
            <a:lvl1pPr indent="0" lvl="0" marL="0" marR="0" rtl="0" algn="l">
              <a:spcBef>
                <a:spcPts val="0"/>
              </a:spcBef>
              <a:spcAft>
                <a:spcPts val="0"/>
              </a:spcAft>
              <a:buSzPts val="1400"/>
              <a:buNone/>
              <a:defRPr b="1" i="0" sz="3000" u="none" cap="none" strike="noStrike">
                <a:solidFill>
                  <a:srgbClr val="005390"/>
                </a:solidFill>
                <a:latin typeface="Century Gothic"/>
                <a:ea typeface="Century Gothic"/>
                <a:cs typeface="Century Gothic"/>
                <a:sym typeface="Century Gothic"/>
              </a:defRPr>
            </a:lvl1pPr>
            <a:lvl2pPr indent="0" lvl="1" marL="0" marR="0" rtl="0" algn="l">
              <a:spcBef>
                <a:spcPts val="0"/>
              </a:spcBef>
              <a:spcAft>
                <a:spcPts val="0"/>
              </a:spcAft>
              <a:buSzPts val="1400"/>
              <a:buNone/>
              <a:defRPr b="1" i="0" sz="3000" u="none" cap="none" strike="noStrike">
                <a:solidFill>
                  <a:srgbClr val="005390"/>
                </a:solidFill>
                <a:latin typeface="Century Gothic"/>
                <a:ea typeface="Century Gothic"/>
                <a:cs typeface="Century Gothic"/>
                <a:sym typeface="Century Gothic"/>
              </a:defRPr>
            </a:lvl2pPr>
            <a:lvl3pPr indent="0" lvl="2" marL="0" marR="0" rtl="0" algn="l">
              <a:spcBef>
                <a:spcPts val="0"/>
              </a:spcBef>
              <a:spcAft>
                <a:spcPts val="0"/>
              </a:spcAft>
              <a:buSzPts val="1400"/>
              <a:buNone/>
              <a:defRPr b="1" i="0" sz="3000" u="none" cap="none" strike="noStrike">
                <a:solidFill>
                  <a:srgbClr val="005390"/>
                </a:solidFill>
                <a:latin typeface="Century Gothic"/>
                <a:ea typeface="Century Gothic"/>
                <a:cs typeface="Century Gothic"/>
                <a:sym typeface="Century Gothic"/>
              </a:defRPr>
            </a:lvl3pPr>
            <a:lvl4pPr indent="0" lvl="3" marL="0" marR="0" rtl="0" algn="l">
              <a:spcBef>
                <a:spcPts val="0"/>
              </a:spcBef>
              <a:spcAft>
                <a:spcPts val="0"/>
              </a:spcAft>
              <a:buSzPts val="1400"/>
              <a:buNone/>
              <a:defRPr b="1" i="0" sz="3000" u="none" cap="none" strike="noStrike">
                <a:solidFill>
                  <a:srgbClr val="005390"/>
                </a:solidFill>
                <a:latin typeface="Century Gothic"/>
                <a:ea typeface="Century Gothic"/>
                <a:cs typeface="Century Gothic"/>
                <a:sym typeface="Century Gothic"/>
              </a:defRPr>
            </a:lvl4pPr>
            <a:lvl5pPr indent="0" lvl="4" marL="0" marR="0" rtl="0" algn="l">
              <a:spcBef>
                <a:spcPts val="0"/>
              </a:spcBef>
              <a:spcAft>
                <a:spcPts val="0"/>
              </a:spcAft>
              <a:buSzPts val="1400"/>
              <a:buNone/>
              <a:defRPr b="1" i="0" sz="3000" u="none" cap="none" strike="noStrike">
                <a:solidFill>
                  <a:srgbClr val="005390"/>
                </a:solidFill>
                <a:latin typeface="Century Gothic"/>
                <a:ea typeface="Century Gothic"/>
                <a:cs typeface="Century Gothic"/>
                <a:sym typeface="Century Gothic"/>
              </a:defRPr>
            </a:lvl5pPr>
            <a:lvl6pPr indent="0" lvl="5" marL="457200" marR="0" rtl="0" algn="l">
              <a:spcBef>
                <a:spcPts val="0"/>
              </a:spcBef>
              <a:spcAft>
                <a:spcPts val="0"/>
              </a:spcAft>
              <a:buSzPts val="1400"/>
              <a:buNone/>
              <a:defRPr b="1" i="0" sz="3000" u="none" cap="none" strike="noStrike">
                <a:solidFill>
                  <a:srgbClr val="005390"/>
                </a:solidFill>
                <a:latin typeface="Arial"/>
                <a:ea typeface="Arial"/>
                <a:cs typeface="Arial"/>
                <a:sym typeface="Arial"/>
              </a:defRPr>
            </a:lvl6pPr>
            <a:lvl7pPr indent="0" lvl="6" marL="914400" marR="0" rtl="0" algn="l">
              <a:spcBef>
                <a:spcPts val="0"/>
              </a:spcBef>
              <a:spcAft>
                <a:spcPts val="0"/>
              </a:spcAft>
              <a:buSzPts val="1400"/>
              <a:buNone/>
              <a:defRPr b="1" i="0" sz="3000" u="none" cap="none" strike="noStrike">
                <a:solidFill>
                  <a:srgbClr val="005390"/>
                </a:solidFill>
                <a:latin typeface="Arial"/>
                <a:ea typeface="Arial"/>
                <a:cs typeface="Arial"/>
                <a:sym typeface="Arial"/>
              </a:defRPr>
            </a:lvl7pPr>
            <a:lvl8pPr indent="0" lvl="7" marL="1371600" marR="0" rtl="0" algn="l">
              <a:spcBef>
                <a:spcPts val="0"/>
              </a:spcBef>
              <a:spcAft>
                <a:spcPts val="0"/>
              </a:spcAft>
              <a:buSzPts val="1400"/>
              <a:buNone/>
              <a:defRPr b="1" i="0" sz="3000" u="none" cap="none" strike="noStrike">
                <a:solidFill>
                  <a:srgbClr val="005390"/>
                </a:solidFill>
                <a:latin typeface="Arial"/>
                <a:ea typeface="Arial"/>
                <a:cs typeface="Arial"/>
                <a:sym typeface="Arial"/>
              </a:defRPr>
            </a:lvl8pPr>
            <a:lvl9pPr indent="0" lvl="8" marL="1828800" marR="0" rtl="0" algn="l">
              <a:spcBef>
                <a:spcPts val="0"/>
              </a:spcBef>
              <a:spcAft>
                <a:spcPts val="0"/>
              </a:spcAft>
              <a:buSzPts val="1400"/>
              <a:buNone/>
              <a:defRPr b="1" i="0" sz="3000" u="none" cap="none" strike="noStrike">
                <a:solidFill>
                  <a:srgbClr val="005390"/>
                </a:solidFill>
                <a:latin typeface="Arial"/>
                <a:ea typeface="Arial"/>
                <a:cs typeface="Arial"/>
                <a:sym typeface="Arial"/>
              </a:defRPr>
            </a:lvl9pPr>
          </a:lstStyle>
          <a:p/>
        </p:txBody>
      </p:sp>
      <p:sp>
        <p:nvSpPr>
          <p:cNvPr id="55" name="Shape 55"/>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rtl="0" algn="r">
              <a:spcBef>
                <a:spcPts val="0"/>
              </a:spcBef>
              <a:spcAft>
                <a:spcPts val="0"/>
              </a:spcAft>
              <a:buNone/>
              <a:defRPr b="1" sz="1100">
                <a:solidFill>
                  <a:schemeClr val="dk1"/>
                </a:solidFill>
                <a:latin typeface="Century Gothic"/>
                <a:ea typeface="Century Gothic"/>
                <a:cs typeface="Century Gothic"/>
                <a:sym typeface="Century Gothic"/>
              </a:defRPr>
            </a:lvl1pPr>
            <a:lvl2pPr indent="0" lvl="1" marL="0" marR="0" rtl="0" algn="r">
              <a:spcBef>
                <a:spcPts val="0"/>
              </a:spcBef>
              <a:spcAft>
                <a:spcPts val="0"/>
              </a:spcAft>
              <a:buNone/>
              <a:defRPr b="1" sz="1100">
                <a:solidFill>
                  <a:schemeClr val="dk1"/>
                </a:solidFill>
                <a:latin typeface="Century Gothic"/>
                <a:ea typeface="Century Gothic"/>
                <a:cs typeface="Century Gothic"/>
                <a:sym typeface="Century Gothic"/>
              </a:defRPr>
            </a:lvl2pPr>
            <a:lvl3pPr indent="0" lvl="2" marL="0" marR="0" rtl="0" algn="r">
              <a:spcBef>
                <a:spcPts val="0"/>
              </a:spcBef>
              <a:spcAft>
                <a:spcPts val="0"/>
              </a:spcAft>
              <a:buNone/>
              <a:defRPr b="1" sz="1100">
                <a:solidFill>
                  <a:schemeClr val="dk1"/>
                </a:solidFill>
                <a:latin typeface="Century Gothic"/>
                <a:ea typeface="Century Gothic"/>
                <a:cs typeface="Century Gothic"/>
                <a:sym typeface="Century Gothic"/>
              </a:defRPr>
            </a:lvl3pPr>
            <a:lvl4pPr indent="0" lvl="3" marL="0" marR="0" rtl="0" algn="r">
              <a:spcBef>
                <a:spcPts val="0"/>
              </a:spcBef>
              <a:spcAft>
                <a:spcPts val="0"/>
              </a:spcAft>
              <a:buNone/>
              <a:defRPr b="1" sz="1100">
                <a:solidFill>
                  <a:schemeClr val="dk1"/>
                </a:solidFill>
                <a:latin typeface="Century Gothic"/>
                <a:ea typeface="Century Gothic"/>
                <a:cs typeface="Century Gothic"/>
                <a:sym typeface="Century Gothic"/>
              </a:defRPr>
            </a:lvl4pPr>
            <a:lvl5pPr indent="0" lvl="4" marL="0" marR="0" rtl="0" algn="r">
              <a:spcBef>
                <a:spcPts val="0"/>
              </a:spcBef>
              <a:spcAft>
                <a:spcPts val="0"/>
              </a:spcAft>
              <a:buNone/>
              <a:defRPr b="1" sz="1100">
                <a:solidFill>
                  <a:schemeClr val="dk1"/>
                </a:solidFill>
                <a:latin typeface="Century Gothic"/>
                <a:ea typeface="Century Gothic"/>
                <a:cs typeface="Century Gothic"/>
                <a:sym typeface="Century Gothic"/>
              </a:defRPr>
            </a:lvl5pPr>
            <a:lvl6pPr indent="0" lvl="5" marL="0" marR="0" rtl="0" algn="r">
              <a:spcBef>
                <a:spcPts val="0"/>
              </a:spcBef>
              <a:spcAft>
                <a:spcPts val="0"/>
              </a:spcAft>
              <a:buNone/>
              <a:defRPr b="1" sz="1100">
                <a:solidFill>
                  <a:schemeClr val="dk1"/>
                </a:solidFill>
                <a:latin typeface="Century Gothic"/>
                <a:ea typeface="Century Gothic"/>
                <a:cs typeface="Century Gothic"/>
                <a:sym typeface="Century Gothic"/>
              </a:defRPr>
            </a:lvl6pPr>
            <a:lvl7pPr indent="0" lvl="6" marL="0" marR="0" rtl="0" algn="r">
              <a:spcBef>
                <a:spcPts val="0"/>
              </a:spcBef>
              <a:spcAft>
                <a:spcPts val="0"/>
              </a:spcAft>
              <a:buNone/>
              <a:defRPr b="1" sz="1100">
                <a:solidFill>
                  <a:schemeClr val="dk1"/>
                </a:solidFill>
                <a:latin typeface="Century Gothic"/>
                <a:ea typeface="Century Gothic"/>
                <a:cs typeface="Century Gothic"/>
                <a:sym typeface="Century Gothic"/>
              </a:defRPr>
            </a:lvl7pPr>
            <a:lvl8pPr indent="0" lvl="7" marL="0" marR="0" rtl="0" algn="r">
              <a:spcBef>
                <a:spcPts val="0"/>
              </a:spcBef>
              <a:spcAft>
                <a:spcPts val="0"/>
              </a:spcAft>
              <a:buNone/>
              <a:defRPr b="1" sz="1100">
                <a:solidFill>
                  <a:schemeClr val="dk1"/>
                </a:solidFill>
                <a:latin typeface="Century Gothic"/>
                <a:ea typeface="Century Gothic"/>
                <a:cs typeface="Century Gothic"/>
                <a:sym typeface="Century Gothic"/>
              </a:defRPr>
            </a:lvl8pPr>
            <a:lvl9pPr indent="0" lvl="8" marL="0" marR="0" rtl="0" algn="r">
              <a:spcBef>
                <a:spcPts val="0"/>
              </a:spcBef>
              <a:spcAft>
                <a:spcPts val="0"/>
              </a:spcAft>
              <a:buNone/>
              <a:defRPr b="1" sz="1100">
                <a:solidFill>
                  <a:schemeClr val="dk1"/>
                </a:solidFill>
                <a:latin typeface="Century Gothic"/>
                <a:ea typeface="Century Gothic"/>
                <a:cs typeface="Century Gothic"/>
                <a:sym typeface="Century Gothic"/>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6.jpg"/><Relationship Id="rId2" Type="http://schemas.openxmlformats.org/officeDocument/2006/relationships/image" Target="../media/image3.png"/><Relationship Id="rId3" Type="http://schemas.openxmlformats.org/officeDocument/2006/relationships/slideLayout" Target="../slideLayouts/slideLayout1.xml"/><Relationship Id="rId4" Type="http://schemas.openxmlformats.org/officeDocument/2006/relationships/theme" Target="../theme/theme2.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2.jpg"/><Relationship Id="rId2" Type="http://schemas.openxmlformats.org/officeDocument/2006/relationships/slideLayout" Target="../slideLayouts/slideLayout2.xml"/><Relationship Id="rId3" Type="http://schemas.openxmlformats.org/officeDocument/2006/relationships/theme" Target="../theme/theme3.xml"/></Relationships>
</file>

<file path=ppt/slideMasters/_rels/slideMaster3.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slideLayout" Target="../slideLayouts/slideLayout3.xml"/><Relationship Id="rId3" Type="http://schemas.openxmlformats.org/officeDocument/2006/relationships/slideLayout" Target="../slideLayouts/slideLayout4.xml"/><Relationship Id="rId4" Type="http://schemas.openxmlformats.org/officeDocument/2006/relationships/slideLayout" Target="../slideLayouts/slideLayout5.xml"/><Relationship Id="rId5" Type="http://schemas.openxmlformats.org/officeDocument/2006/relationships/slideLayout" Target="../slideLayouts/slideLayout6.xml"/><Relationship Id="rId6"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 name="Shape 9"/>
        <p:cNvGrpSpPr/>
        <p:nvPr/>
      </p:nvGrpSpPr>
      <p:grpSpPr>
        <a:xfrm>
          <a:off x="0" y="0"/>
          <a:ext cx="0" cy="0"/>
          <a:chOff x="0" y="0"/>
          <a:chExt cx="0" cy="0"/>
        </a:xfrm>
      </p:grpSpPr>
      <p:pic>
        <p:nvPicPr>
          <p:cNvPr descr="Faded blue U.S. flag in background." id="10" name="Shape 10"/>
          <p:cNvPicPr preferRelativeResize="0"/>
          <p:nvPr/>
        </p:nvPicPr>
        <p:blipFill rotWithShape="1">
          <a:blip r:embed="rId1">
            <a:alphaModFix/>
          </a:blip>
          <a:srcRect b="41670" l="5555" r="20370" t="8330"/>
          <a:stretch/>
        </p:blipFill>
        <p:spPr>
          <a:xfrm>
            <a:off x="0" y="2743200"/>
            <a:ext cx="9144000" cy="4114800"/>
          </a:xfrm>
          <a:prstGeom prst="rect">
            <a:avLst/>
          </a:prstGeom>
          <a:noFill/>
          <a:ln>
            <a:noFill/>
          </a:ln>
        </p:spPr>
      </p:pic>
      <p:sp>
        <p:nvSpPr>
          <p:cNvPr descr="Blue horizontal band" id="11" name="Shape 11"/>
          <p:cNvSpPr txBox="1"/>
          <p:nvPr/>
        </p:nvSpPr>
        <p:spPr>
          <a:xfrm>
            <a:off x="0" y="1709737"/>
            <a:ext cx="9144000" cy="228600"/>
          </a:xfrm>
          <a:prstGeom prst="rect">
            <a:avLst/>
          </a:prstGeom>
          <a:solidFill>
            <a:srgbClr val="99000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pic>
        <p:nvPicPr>
          <p:cNvPr descr="GSA Starmark logo" id="12" name="Shape 12"/>
          <p:cNvPicPr preferRelativeResize="0"/>
          <p:nvPr/>
        </p:nvPicPr>
        <p:blipFill rotWithShape="1">
          <a:blip r:embed="rId2">
            <a:alphaModFix/>
          </a:blip>
          <a:srcRect b="0" l="0" r="0" t="0"/>
          <a:stretch/>
        </p:blipFill>
        <p:spPr>
          <a:xfrm>
            <a:off x="455612" y="455612"/>
            <a:ext cx="850800" cy="854100"/>
          </a:xfrm>
          <a:prstGeom prst="rect">
            <a:avLst/>
          </a:prstGeom>
          <a:noFill/>
          <a:ln>
            <a:noFill/>
          </a:ln>
        </p:spPr>
      </p:pic>
      <p:sp>
        <p:nvSpPr>
          <p:cNvPr id="13" name="Shape 13"/>
          <p:cNvSpPr txBox="1"/>
          <p:nvPr/>
        </p:nvSpPr>
        <p:spPr>
          <a:xfrm>
            <a:off x="4114800" y="1066800"/>
            <a:ext cx="4445100" cy="304800"/>
          </a:xfrm>
          <a:prstGeom prst="rect">
            <a:avLst/>
          </a:prstGeom>
          <a:noFill/>
          <a:ln>
            <a:noFill/>
          </a:ln>
        </p:spPr>
        <p:txBody>
          <a:bodyPr anchorCtr="0" anchor="t" bIns="45700" lIns="0" spcFirstLastPara="1" rIns="0" wrap="square" tIns="45700">
            <a:noAutofit/>
          </a:bodyPr>
          <a:lstStyle/>
          <a:p>
            <a:pPr indent="0" lvl="0" marL="0" marR="0" rtl="0" algn="r">
              <a:lnSpc>
                <a:spcPct val="100000"/>
              </a:lnSpc>
              <a:spcBef>
                <a:spcPts val="0"/>
              </a:spcBef>
              <a:spcAft>
                <a:spcPts val="0"/>
              </a:spcAft>
              <a:buClr>
                <a:srgbClr val="464646"/>
              </a:buClr>
              <a:buFont typeface="Century Gothic"/>
              <a:buNone/>
            </a:pPr>
            <a:r>
              <a:rPr b="1" i="0" lang="en-US" sz="1200" u="none">
                <a:solidFill>
                  <a:srgbClr val="464646"/>
                </a:solidFill>
                <a:latin typeface="Century Gothic"/>
                <a:ea typeface="Century Gothic"/>
                <a:cs typeface="Century Gothic"/>
                <a:sym typeface="Century Gothic"/>
              </a:rPr>
              <a:t>U.S. General Services Administration</a:t>
            </a:r>
            <a:endParaRPr/>
          </a:p>
        </p:txBody>
      </p:sp>
      <p:sp>
        <p:nvSpPr>
          <p:cNvPr descr="Blue horizontal band" id="14" name="Shape 14"/>
          <p:cNvSpPr txBox="1"/>
          <p:nvPr/>
        </p:nvSpPr>
        <p:spPr>
          <a:xfrm>
            <a:off x="0" y="2701925"/>
            <a:ext cx="9144000" cy="228600"/>
          </a:xfrm>
          <a:prstGeom prst="rect">
            <a:avLst/>
          </a:prstGeom>
          <a:solidFill>
            <a:srgbClr val="00539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sp>
        <p:nvSpPr>
          <p:cNvPr id="15" name="Shape 15"/>
          <p:cNvSpPr txBox="1"/>
          <p:nvPr>
            <p:ph idx="1" type="body"/>
          </p:nvPr>
        </p:nvSpPr>
        <p:spPr>
          <a:xfrm>
            <a:off x="455612" y="2176462"/>
            <a:ext cx="7769100" cy="3048000"/>
          </a:xfrm>
          <a:prstGeom prst="rect">
            <a:avLst/>
          </a:prstGeom>
          <a:noFill/>
          <a:ln>
            <a:noFill/>
          </a:ln>
        </p:spPr>
        <p:txBody>
          <a:bodyPr anchorCtr="0" anchor="t" bIns="91425" lIns="91425" spcFirstLastPara="1" rIns="91425" wrap="square" tIns="91425"/>
          <a:lstStyle>
            <a:lvl1pPr indent="-381000" lvl="0" marL="457200" marR="0" rtl="0" algn="l">
              <a:spcBef>
                <a:spcPts val="480"/>
              </a:spcBef>
              <a:spcAft>
                <a:spcPts val="0"/>
              </a:spcAft>
              <a:buClr>
                <a:srgbClr val="990033"/>
              </a:buClr>
              <a:buSzPts val="2400"/>
              <a:buFont typeface="Noto Sans Symbols"/>
              <a:buChar char="➢"/>
              <a:defRPr b="0" i="0" sz="2400" u="none" cap="none" strike="noStrike">
                <a:solidFill>
                  <a:srgbClr val="005390"/>
                </a:solidFill>
                <a:latin typeface="Century Gothic"/>
                <a:ea typeface="Century Gothic"/>
                <a:cs typeface="Century Gothic"/>
                <a:sym typeface="Century Gothic"/>
              </a:defRPr>
            </a:lvl1pPr>
            <a:lvl2pPr indent="-355600" lvl="1" marL="914400" marR="0" rtl="0" algn="l">
              <a:spcBef>
                <a:spcPts val="400"/>
              </a:spcBef>
              <a:spcAft>
                <a:spcPts val="0"/>
              </a:spcAft>
              <a:buClr>
                <a:srgbClr val="990033"/>
              </a:buClr>
              <a:buSzPts val="2000"/>
              <a:buFont typeface="Noto Sans Symbols"/>
              <a:buChar char="•"/>
              <a:defRPr b="0" i="0" sz="2000" u="none" cap="none" strike="noStrike">
                <a:solidFill>
                  <a:srgbClr val="005390"/>
                </a:solidFill>
                <a:latin typeface="Century Gothic"/>
                <a:ea typeface="Century Gothic"/>
                <a:cs typeface="Century Gothic"/>
                <a:sym typeface="Century Gothic"/>
              </a:defRPr>
            </a:lvl2pPr>
            <a:lvl3pPr indent="-355600" lvl="2" marL="1371600" marR="0" rtl="0" algn="l">
              <a:spcBef>
                <a:spcPts val="400"/>
              </a:spcBef>
              <a:spcAft>
                <a:spcPts val="0"/>
              </a:spcAft>
              <a:buClr>
                <a:srgbClr val="990033"/>
              </a:buClr>
              <a:buSzPts val="2000"/>
              <a:buFont typeface="Arial"/>
              <a:buChar char="–"/>
              <a:defRPr b="0" i="0" sz="2000" u="none" cap="none" strike="noStrike">
                <a:solidFill>
                  <a:srgbClr val="005390"/>
                </a:solidFill>
                <a:latin typeface="Century Gothic"/>
                <a:ea typeface="Century Gothic"/>
                <a:cs typeface="Century Gothic"/>
                <a:sym typeface="Century Gothic"/>
              </a:defRPr>
            </a:lvl3pPr>
            <a:lvl4pPr indent="-355600" lvl="3" marL="1828800" marR="0" rtl="0" algn="l">
              <a:spcBef>
                <a:spcPts val="400"/>
              </a:spcBef>
              <a:spcAft>
                <a:spcPts val="0"/>
              </a:spcAft>
              <a:buClr>
                <a:srgbClr val="990033"/>
              </a:buClr>
              <a:buSzPts val="2000"/>
              <a:buFont typeface="Noto Sans Symbols"/>
              <a:buChar char="▪"/>
              <a:defRPr b="0" i="0" sz="2000" u="none" cap="none" strike="noStrike">
                <a:solidFill>
                  <a:srgbClr val="005390"/>
                </a:solidFill>
                <a:latin typeface="Century Gothic"/>
                <a:ea typeface="Century Gothic"/>
                <a:cs typeface="Century Gothic"/>
                <a:sym typeface="Century Gothic"/>
              </a:defRPr>
            </a:lvl4pPr>
            <a:lvl5pPr indent="-355600" lvl="4" marL="2286000" marR="0" rtl="0" algn="l">
              <a:spcBef>
                <a:spcPts val="400"/>
              </a:spcBef>
              <a:spcAft>
                <a:spcPts val="0"/>
              </a:spcAft>
              <a:buClr>
                <a:srgbClr val="990033"/>
              </a:buClr>
              <a:buSzPts val="2000"/>
              <a:buFont typeface="Noto Sans Symbols"/>
              <a:buChar char="▫"/>
              <a:defRPr b="0" i="0" sz="2000" u="none" cap="none" strike="noStrike">
                <a:solidFill>
                  <a:srgbClr val="005390"/>
                </a:solidFill>
                <a:latin typeface="Century Gothic"/>
                <a:ea typeface="Century Gothic"/>
                <a:cs typeface="Century Gothic"/>
                <a:sym typeface="Century Gothic"/>
              </a:defRPr>
            </a:lvl5pPr>
            <a:lvl6pPr indent="-381000" lvl="5" marL="2743200" marR="0" rtl="0" algn="l">
              <a:spcBef>
                <a:spcPts val="480"/>
              </a:spcBef>
              <a:spcAft>
                <a:spcPts val="0"/>
              </a:spcAft>
              <a:buClr>
                <a:srgbClr val="990033"/>
              </a:buClr>
              <a:buSzPts val="2400"/>
              <a:buFont typeface="Noto Sans Symbols"/>
              <a:buChar char="▫"/>
              <a:defRPr b="0" i="0" sz="2400" u="none" cap="none" strike="noStrike">
                <a:solidFill>
                  <a:srgbClr val="005390"/>
                </a:solidFill>
                <a:latin typeface="Arial"/>
                <a:ea typeface="Arial"/>
                <a:cs typeface="Arial"/>
                <a:sym typeface="Arial"/>
              </a:defRPr>
            </a:lvl6pPr>
            <a:lvl7pPr indent="-381000" lvl="6" marL="3200400" marR="0" rtl="0" algn="l">
              <a:spcBef>
                <a:spcPts val="480"/>
              </a:spcBef>
              <a:spcAft>
                <a:spcPts val="0"/>
              </a:spcAft>
              <a:buClr>
                <a:srgbClr val="990033"/>
              </a:buClr>
              <a:buSzPts val="2400"/>
              <a:buFont typeface="Noto Sans Symbols"/>
              <a:buChar char="▫"/>
              <a:defRPr b="0" i="0" sz="2400" u="none" cap="none" strike="noStrike">
                <a:solidFill>
                  <a:srgbClr val="005390"/>
                </a:solidFill>
                <a:latin typeface="Arial"/>
                <a:ea typeface="Arial"/>
                <a:cs typeface="Arial"/>
                <a:sym typeface="Arial"/>
              </a:defRPr>
            </a:lvl7pPr>
            <a:lvl8pPr indent="-381000" lvl="7" marL="3657600" marR="0" rtl="0" algn="l">
              <a:spcBef>
                <a:spcPts val="480"/>
              </a:spcBef>
              <a:spcAft>
                <a:spcPts val="0"/>
              </a:spcAft>
              <a:buClr>
                <a:srgbClr val="990033"/>
              </a:buClr>
              <a:buSzPts val="2400"/>
              <a:buFont typeface="Noto Sans Symbols"/>
              <a:buChar char="▫"/>
              <a:defRPr b="0" i="0" sz="2400" u="none" cap="none" strike="noStrike">
                <a:solidFill>
                  <a:srgbClr val="005390"/>
                </a:solidFill>
                <a:latin typeface="Arial"/>
                <a:ea typeface="Arial"/>
                <a:cs typeface="Arial"/>
                <a:sym typeface="Arial"/>
              </a:defRPr>
            </a:lvl8pPr>
            <a:lvl9pPr indent="-381000" lvl="8" marL="4114800" marR="0" rtl="0" algn="l">
              <a:spcBef>
                <a:spcPts val="480"/>
              </a:spcBef>
              <a:spcAft>
                <a:spcPts val="0"/>
              </a:spcAft>
              <a:buClr>
                <a:srgbClr val="990033"/>
              </a:buClr>
              <a:buSzPts val="2400"/>
              <a:buFont typeface="Noto Sans Symbols"/>
              <a:buChar char="▫"/>
              <a:defRPr b="0" i="0" sz="2400" u="none" cap="none" strike="noStrike">
                <a:solidFill>
                  <a:srgbClr val="005390"/>
                </a:solidFill>
                <a:latin typeface="Arial"/>
                <a:ea typeface="Arial"/>
                <a:cs typeface="Arial"/>
                <a:sym typeface="Arial"/>
              </a:defRPr>
            </a:lvl9pPr>
          </a:lstStyle>
          <a:p/>
        </p:txBody>
      </p:sp>
      <p:sp>
        <p:nvSpPr>
          <p:cNvPr id="16" name="Shape 16"/>
          <p:cNvSpPr txBox="1"/>
          <p:nvPr>
            <p:ph type="title"/>
          </p:nvPr>
        </p:nvSpPr>
        <p:spPr>
          <a:xfrm>
            <a:off x="457200" y="1371600"/>
            <a:ext cx="7769100" cy="554100"/>
          </a:xfrm>
          <a:prstGeom prst="rect">
            <a:avLst/>
          </a:prstGeom>
          <a:noFill/>
          <a:ln>
            <a:noFill/>
          </a:ln>
        </p:spPr>
        <p:txBody>
          <a:bodyPr anchorCtr="0" anchor="t" bIns="91425" lIns="91425" spcFirstLastPara="1" rIns="91425" wrap="square" tIns="91425"/>
          <a:lstStyle>
            <a:lvl1pPr indent="0" lvl="0" marL="0" marR="0" rtl="0" algn="l">
              <a:spcBef>
                <a:spcPts val="0"/>
              </a:spcBef>
              <a:spcAft>
                <a:spcPts val="0"/>
              </a:spcAft>
              <a:buSzPts val="1400"/>
              <a:buNone/>
              <a:defRPr b="1" i="0" sz="3000" u="none" cap="none" strike="noStrike">
                <a:solidFill>
                  <a:srgbClr val="005390"/>
                </a:solidFill>
                <a:latin typeface="Century Gothic"/>
                <a:ea typeface="Century Gothic"/>
                <a:cs typeface="Century Gothic"/>
                <a:sym typeface="Century Gothic"/>
              </a:defRPr>
            </a:lvl1pPr>
            <a:lvl2pPr indent="0" lvl="1" marL="0" marR="0" rtl="0" algn="l">
              <a:spcBef>
                <a:spcPts val="0"/>
              </a:spcBef>
              <a:spcAft>
                <a:spcPts val="0"/>
              </a:spcAft>
              <a:buSzPts val="1400"/>
              <a:buNone/>
              <a:defRPr b="1" i="0" sz="3000" u="none" cap="none" strike="noStrike">
                <a:solidFill>
                  <a:srgbClr val="005390"/>
                </a:solidFill>
                <a:latin typeface="Century Gothic"/>
                <a:ea typeface="Century Gothic"/>
                <a:cs typeface="Century Gothic"/>
                <a:sym typeface="Century Gothic"/>
              </a:defRPr>
            </a:lvl2pPr>
            <a:lvl3pPr indent="0" lvl="2" marL="0" marR="0" rtl="0" algn="l">
              <a:spcBef>
                <a:spcPts val="0"/>
              </a:spcBef>
              <a:spcAft>
                <a:spcPts val="0"/>
              </a:spcAft>
              <a:buSzPts val="1400"/>
              <a:buNone/>
              <a:defRPr b="1" i="0" sz="3000" u="none" cap="none" strike="noStrike">
                <a:solidFill>
                  <a:srgbClr val="005390"/>
                </a:solidFill>
                <a:latin typeface="Century Gothic"/>
                <a:ea typeface="Century Gothic"/>
                <a:cs typeface="Century Gothic"/>
                <a:sym typeface="Century Gothic"/>
              </a:defRPr>
            </a:lvl3pPr>
            <a:lvl4pPr indent="0" lvl="3" marL="0" marR="0" rtl="0" algn="l">
              <a:spcBef>
                <a:spcPts val="0"/>
              </a:spcBef>
              <a:spcAft>
                <a:spcPts val="0"/>
              </a:spcAft>
              <a:buSzPts val="1400"/>
              <a:buNone/>
              <a:defRPr b="1" i="0" sz="3000" u="none" cap="none" strike="noStrike">
                <a:solidFill>
                  <a:srgbClr val="005390"/>
                </a:solidFill>
                <a:latin typeface="Century Gothic"/>
                <a:ea typeface="Century Gothic"/>
                <a:cs typeface="Century Gothic"/>
                <a:sym typeface="Century Gothic"/>
              </a:defRPr>
            </a:lvl4pPr>
            <a:lvl5pPr indent="0" lvl="4" marL="0" marR="0" rtl="0" algn="l">
              <a:spcBef>
                <a:spcPts val="0"/>
              </a:spcBef>
              <a:spcAft>
                <a:spcPts val="0"/>
              </a:spcAft>
              <a:buSzPts val="1400"/>
              <a:buNone/>
              <a:defRPr b="1" i="0" sz="3000" u="none" cap="none" strike="noStrike">
                <a:solidFill>
                  <a:srgbClr val="005390"/>
                </a:solidFill>
                <a:latin typeface="Century Gothic"/>
                <a:ea typeface="Century Gothic"/>
                <a:cs typeface="Century Gothic"/>
                <a:sym typeface="Century Gothic"/>
              </a:defRPr>
            </a:lvl5pPr>
            <a:lvl6pPr indent="0" lvl="5" marL="457200" marR="0" rtl="0" algn="l">
              <a:spcBef>
                <a:spcPts val="0"/>
              </a:spcBef>
              <a:spcAft>
                <a:spcPts val="0"/>
              </a:spcAft>
              <a:buSzPts val="1400"/>
              <a:buNone/>
              <a:defRPr b="1" i="0" sz="3000" u="none" cap="none" strike="noStrike">
                <a:solidFill>
                  <a:srgbClr val="005390"/>
                </a:solidFill>
                <a:latin typeface="Arial"/>
                <a:ea typeface="Arial"/>
                <a:cs typeface="Arial"/>
                <a:sym typeface="Arial"/>
              </a:defRPr>
            </a:lvl6pPr>
            <a:lvl7pPr indent="0" lvl="6" marL="914400" marR="0" rtl="0" algn="l">
              <a:spcBef>
                <a:spcPts val="0"/>
              </a:spcBef>
              <a:spcAft>
                <a:spcPts val="0"/>
              </a:spcAft>
              <a:buSzPts val="1400"/>
              <a:buNone/>
              <a:defRPr b="1" i="0" sz="3000" u="none" cap="none" strike="noStrike">
                <a:solidFill>
                  <a:srgbClr val="005390"/>
                </a:solidFill>
                <a:latin typeface="Arial"/>
                <a:ea typeface="Arial"/>
                <a:cs typeface="Arial"/>
                <a:sym typeface="Arial"/>
              </a:defRPr>
            </a:lvl7pPr>
            <a:lvl8pPr indent="0" lvl="7" marL="1371600" marR="0" rtl="0" algn="l">
              <a:spcBef>
                <a:spcPts val="0"/>
              </a:spcBef>
              <a:spcAft>
                <a:spcPts val="0"/>
              </a:spcAft>
              <a:buSzPts val="1400"/>
              <a:buNone/>
              <a:defRPr b="1" i="0" sz="3000" u="none" cap="none" strike="noStrike">
                <a:solidFill>
                  <a:srgbClr val="005390"/>
                </a:solidFill>
                <a:latin typeface="Arial"/>
                <a:ea typeface="Arial"/>
                <a:cs typeface="Arial"/>
                <a:sym typeface="Arial"/>
              </a:defRPr>
            </a:lvl8pPr>
            <a:lvl9pPr indent="0" lvl="8" marL="1828800" marR="0" rtl="0" algn="l">
              <a:spcBef>
                <a:spcPts val="0"/>
              </a:spcBef>
              <a:spcAft>
                <a:spcPts val="0"/>
              </a:spcAft>
              <a:buSzPts val="1400"/>
              <a:buNone/>
              <a:defRPr b="1" i="0" sz="3000" u="none" cap="none" strike="noStrike">
                <a:solidFill>
                  <a:srgbClr val="00539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8" r:id="rId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9" name="Shape 19"/>
        <p:cNvGrpSpPr/>
        <p:nvPr/>
      </p:nvGrpSpPr>
      <p:grpSpPr>
        <a:xfrm>
          <a:off x="0" y="0"/>
          <a:ext cx="0" cy="0"/>
          <a:chOff x="0" y="0"/>
          <a:chExt cx="0" cy="0"/>
        </a:xfrm>
      </p:grpSpPr>
      <p:pic>
        <p:nvPicPr>
          <p:cNvPr descr="Faded blue U.S. flag in background." id="20" name="Shape 20"/>
          <p:cNvPicPr preferRelativeResize="0"/>
          <p:nvPr/>
        </p:nvPicPr>
        <p:blipFill rotWithShape="1">
          <a:blip r:embed="rId1">
            <a:alphaModFix/>
          </a:blip>
          <a:srcRect b="-4134" l="178" r="792" t="20953"/>
          <a:stretch/>
        </p:blipFill>
        <p:spPr>
          <a:xfrm>
            <a:off x="0" y="0"/>
            <a:ext cx="9144000" cy="990600"/>
          </a:xfrm>
          <a:prstGeom prst="rect">
            <a:avLst/>
          </a:prstGeom>
          <a:noFill/>
          <a:ln>
            <a:noFill/>
          </a:ln>
        </p:spPr>
      </p:pic>
      <p:sp>
        <p:nvSpPr>
          <p:cNvPr descr="Blue horizontal band" id="21" name="Shape 21"/>
          <p:cNvSpPr txBox="1"/>
          <p:nvPr/>
        </p:nvSpPr>
        <p:spPr>
          <a:xfrm>
            <a:off x="0" y="838200"/>
            <a:ext cx="9144000" cy="119100"/>
          </a:xfrm>
          <a:prstGeom prst="rect">
            <a:avLst/>
          </a:prstGeom>
          <a:solidFill>
            <a:srgbClr val="99000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sp>
        <p:nvSpPr>
          <p:cNvPr descr="Blue horizontal band" id="22" name="Shape 22"/>
          <p:cNvSpPr txBox="1"/>
          <p:nvPr/>
        </p:nvSpPr>
        <p:spPr>
          <a:xfrm>
            <a:off x="0" y="947737"/>
            <a:ext cx="9144000" cy="119100"/>
          </a:xfrm>
          <a:prstGeom prst="rect">
            <a:avLst/>
          </a:prstGeom>
          <a:solidFill>
            <a:srgbClr val="00539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2400" u="none">
              <a:solidFill>
                <a:schemeClr val="dk1"/>
              </a:solidFill>
              <a:latin typeface="Times New Roman"/>
              <a:ea typeface="Times New Roman"/>
              <a:cs typeface="Times New Roman"/>
              <a:sym typeface="Times New Roman"/>
            </a:endParaRPr>
          </a:p>
        </p:txBody>
      </p:sp>
      <p:sp>
        <p:nvSpPr>
          <p:cNvPr id="23" name="Shape 23"/>
          <p:cNvSpPr txBox="1"/>
          <p:nvPr>
            <p:ph idx="1" type="body"/>
          </p:nvPr>
        </p:nvSpPr>
        <p:spPr>
          <a:xfrm>
            <a:off x="455612" y="2176462"/>
            <a:ext cx="7769100" cy="3048000"/>
          </a:xfrm>
          <a:prstGeom prst="rect">
            <a:avLst/>
          </a:prstGeom>
          <a:noFill/>
          <a:ln>
            <a:noFill/>
          </a:ln>
        </p:spPr>
        <p:txBody>
          <a:bodyPr anchorCtr="0" anchor="t" bIns="91425" lIns="91425" spcFirstLastPara="1" rIns="91425" wrap="square" tIns="91425"/>
          <a:lstStyle>
            <a:lvl1pPr indent="-381000" lvl="0" marL="457200" marR="0" rtl="0" algn="l">
              <a:spcBef>
                <a:spcPts val="480"/>
              </a:spcBef>
              <a:spcAft>
                <a:spcPts val="0"/>
              </a:spcAft>
              <a:buClr>
                <a:srgbClr val="990033"/>
              </a:buClr>
              <a:buSzPts val="2400"/>
              <a:buFont typeface="Noto Sans Symbols"/>
              <a:buChar char="➢"/>
              <a:defRPr b="0" i="0" sz="2400" u="none" cap="none" strike="noStrike">
                <a:solidFill>
                  <a:srgbClr val="005390"/>
                </a:solidFill>
                <a:latin typeface="Century Gothic"/>
                <a:ea typeface="Century Gothic"/>
                <a:cs typeface="Century Gothic"/>
                <a:sym typeface="Century Gothic"/>
              </a:defRPr>
            </a:lvl1pPr>
            <a:lvl2pPr indent="-355600" lvl="1" marL="914400" marR="0" rtl="0" algn="l">
              <a:spcBef>
                <a:spcPts val="400"/>
              </a:spcBef>
              <a:spcAft>
                <a:spcPts val="0"/>
              </a:spcAft>
              <a:buClr>
                <a:srgbClr val="990033"/>
              </a:buClr>
              <a:buSzPts val="2000"/>
              <a:buFont typeface="Noto Sans Symbols"/>
              <a:buChar char="•"/>
              <a:defRPr b="0" i="0" sz="2000" u="none" cap="none" strike="noStrike">
                <a:solidFill>
                  <a:srgbClr val="005390"/>
                </a:solidFill>
                <a:latin typeface="Century Gothic"/>
                <a:ea typeface="Century Gothic"/>
                <a:cs typeface="Century Gothic"/>
                <a:sym typeface="Century Gothic"/>
              </a:defRPr>
            </a:lvl2pPr>
            <a:lvl3pPr indent="-355600" lvl="2" marL="1371600" marR="0" rtl="0" algn="l">
              <a:spcBef>
                <a:spcPts val="400"/>
              </a:spcBef>
              <a:spcAft>
                <a:spcPts val="0"/>
              </a:spcAft>
              <a:buClr>
                <a:srgbClr val="990033"/>
              </a:buClr>
              <a:buSzPts val="2000"/>
              <a:buFont typeface="Arial"/>
              <a:buChar char="–"/>
              <a:defRPr b="0" i="0" sz="2000" u="none" cap="none" strike="noStrike">
                <a:solidFill>
                  <a:srgbClr val="005390"/>
                </a:solidFill>
                <a:latin typeface="Century Gothic"/>
                <a:ea typeface="Century Gothic"/>
                <a:cs typeface="Century Gothic"/>
                <a:sym typeface="Century Gothic"/>
              </a:defRPr>
            </a:lvl3pPr>
            <a:lvl4pPr indent="-355600" lvl="3" marL="1828800" marR="0" rtl="0" algn="l">
              <a:spcBef>
                <a:spcPts val="400"/>
              </a:spcBef>
              <a:spcAft>
                <a:spcPts val="0"/>
              </a:spcAft>
              <a:buClr>
                <a:srgbClr val="990033"/>
              </a:buClr>
              <a:buSzPts val="2000"/>
              <a:buFont typeface="Noto Sans Symbols"/>
              <a:buChar char="▪"/>
              <a:defRPr b="0" i="0" sz="2000" u="none" cap="none" strike="noStrike">
                <a:solidFill>
                  <a:srgbClr val="005390"/>
                </a:solidFill>
                <a:latin typeface="Century Gothic"/>
                <a:ea typeface="Century Gothic"/>
                <a:cs typeface="Century Gothic"/>
                <a:sym typeface="Century Gothic"/>
              </a:defRPr>
            </a:lvl4pPr>
            <a:lvl5pPr indent="-355600" lvl="4" marL="2286000" marR="0" rtl="0" algn="l">
              <a:spcBef>
                <a:spcPts val="400"/>
              </a:spcBef>
              <a:spcAft>
                <a:spcPts val="0"/>
              </a:spcAft>
              <a:buClr>
                <a:srgbClr val="990033"/>
              </a:buClr>
              <a:buSzPts val="2000"/>
              <a:buFont typeface="Noto Sans Symbols"/>
              <a:buChar char="▫"/>
              <a:defRPr b="0" i="0" sz="2000" u="none" cap="none" strike="noStrike">
                <a:solidFill>
                  <a:srgbClr val="005390"/>
                </a:solidFill>
                <a:latin typeface="Century Gothic"/>
                <a:ea typeface="Century Gothic"/>
                <a:cs typeface="Century Gothic"/>
                <a:sym typeface="Century Gothic"/>
              </a:defRPr>
            </a:lvl5pPr>
            <a:lvl6pPr indent="-381000" lvl="5" marL="2743200" marR="0" rtl="0" algn="l">
              <a:spcBef>
                <a:spcPts val="480"/>
              </a:spcBef>
              <a:spcAft>
                <a:spcPts val="0"/>
              </a:spcAft>
              <a:buClr>
                <a:srgbClr val="990033"/>
              </a:buClr>
              <a:buSzPts val="2400"/>
              <a:buFont typeface="Noto Sans Symbols"/>
              <a:buChar char="▫"/>
              <a:defRPr b="0" i="0" sz="2400" u="none" cap="none" strike="noStrike">
                <a:solidFill>
                  <a:srgbClr val="005390"/>
                </a:solidFill>
                <a:latin typeface="Arial"/>
                <a:ea typeface="Arial"/>
                <a:cs typeface="Arial"/>
                <a:sym typeface="Arial"/>
              </a:defRPr>
            </a:lvl6pPr>
            <a:lvl7pPr indent="-381000" lvl="6" marL="3200400" marR="0" rtl="0" algn="l">
              <a:spcBef>
                <a:spcPts val="480"/>
              </a:spcBef>
              <a:spcAft>
                <a:spcPts val="0"/>
              </a:spcAft>
              <a:buClr>
                <a:srgbClr val="990033"/>
              </a:buClr>
              <a:buSzPts val="2400"/>
              <a:buFont typeface="Noto Sans Symbols"/>
              <a:buChar char="▫"/>
              <a:defRPr b="0" i="0" sz="2400" u="none" cap="none" strike="noStrike">
                <a:solidFill>
                  <a:srgbClr val="005390"/>
                </a:solidFill>
                <a:latin typeface="Arial"/>
                <a:ea typeface="Arial"/>
                <a:cs typeface="Arial"/>
                <a:sym typeface="Arial"/>
              </a:defRPr>
            </a:lvl7pPr>
            <a:lvl8pPr indent="-381000" lvl="7" marL="3657600" marR="0" rtl="0" algn="l">
              <a:spcBef>
                <a:spcPts val="480"/>
              </a:spcBef>
              <a:spcAft>
                <a:spcPts val="0"/>
              </a:spcAft>
              <a:buClr>
                <a:srgbClr val="990033"/>
              </a:buClr>
              <a:buSzPts val="2400"/>
              <a:buFont typeface="Noto Sans Symbols"/>
              <a:buChar char="▫"/>
              <a:defRPr b="0" i="0" sz="2400" u="none" cap="none" strike="noStrike">
                <a:solidFill>
                  <a:srgbClr val="005390"/>
                </a:solidFill>
                <a:latin typeface="Arial"/>
                <a:ea typeface="Arial"/>
                <a:cs typeface="Arial"/>
                <a:sym typeface="Arial"/>
              </a:defRPr>
            </a:lvl8pPr>
            <a:lvl9pPr indent="-381000" lvl="8" marL="4114800" marR="0" rtl="0" algn="l">
              <a:spcBef>
                <a:spcPts val="480"/>
              </a:spcBef>
              <a:spcAft>
                <a:spcPts val="0"/>
              </a:spcAft>
              <a:buClr>
                <a:srgbClr val="990033"/>
              </a:buClr>
              <a:buSzPts val="2400"/>
              <a:buFont typeface="Noto Sans Symbols"/>
              <a:buChar char="▫"/>
              <a:defRPr b="0" i="0" sz="2400" u="none" cap="none" strike="noStrike">
                <a:solidFill>
                  <a:srgbClr val="005390"/>
                </a:solidFill>
                <a:latin typeface="Arial"/>
                <a:ea typeface="Arial"/>
                <a:cs typeface="Arial"/>
                <a:sym typeface="Arial"/>
              </a:defRPr>
            </a:lvl9pPr>
          </a:lstStyle>
          <a:p/>
        </p:txBody>
      </p:sp>
      <p:sp>
        <p:nvSpPr>
          <p:cNvPr id="24" name="Shape 24"/>
          <p:cNvSpPr txBox="1"/>
          <p:nvPr>
            <p:ph type="title"/>
          </p:nvPr>
        </p:nvSpPr>
        <p:spPr>
          <a:xfrm>
            <a:off x="457200" y="1371600"/>
            <a:ext cx="7769100" cy="554100"/>
          </a:xfrm>
          <a:prstGeom prst="rect">
            <a:avLst/>
          </a:prstGeom>
          <a:noFill/>
          <a:ln>
            <a:noFill/>
          </a:ln>
        </p:spPr>
        <p:txBody>
          <a:bodyPr anchorCtr="0" anchor="t" bIns="91425" lIns="91425" spcFirstLastPara="1" rIns="91425" wrap="square" tIns="91425"/>
          <a:lstStyle>
            <a:lvl1pPr indent="0" lvl="0" marL="0" marR="0" rtl="0" algn="l">
              <a:spcBef>
                <a:spcPts val="0"/>
              </a:spcBef>
              <a:spcAft>
                <a:spcPts val="0"/>
              </a:spcAft>
              <a:buSzPts val="1400"/>
              <a:buNone/>
              <a:defRPr b="1" i="0" sz="3000" u="none" cap="none" strike="noStrike">
                <a:solidFill>
                  <a:srgbClr val="005390"/>
                </a:solidFill>
                <a:latin typeface="Century Gothic"/>
                <a:ea typeface="Century Gothic"/>
                <a:cs typeface="Century Gothic"/>
                <a:sym typeface="Century Gothic"/>
              </a:defRPr>
            </a:lvl1pPr>
            <a:lvl2pPr indent="0" lvl="1" marL="0" marR="0" rtl="0" algn="l">
              <a:spcBef>
                <a:spcPts val="0"/>
              </a:spcBef>
              <a:spcAft>
                <a:spcPts val="0"/>
              </a:spcAft>
              <a:buSzPts val="1400"/>
              <a:buNone/>
              <a:defRPr b="1" i="0" sz="3000" u="none" cap="none" strike="noStrike">
                <a:solidFill>
                  <a:srgbClr val="005390"/>
                </a:solidFill>
                <a:latin typeface="Century Gothic"/>
                <a:ea typeface="Century Gothic"/>
                <a:cs typeface="Century Gothic"/>
                <a:sym typeface="Century Gothic"/>
              </a:defRPr>
            </a:lvl2pPr>
            <a:lvl3pPr indent="0" lvl="2" marL="0" marR="0" rtl="0" algn="l">
              <a:spcBef>
                <a:spcPts val="0"/>
              </a:spcBef>
              <a:spcAft>
                <a:spcPts val="0"/>
              </a:spcAft>
              <a:buSzPts val="1400"/>
              <a:buNone/>
              <a:defRPr b="1" i="0" sz="3000" u="none" cap="none" strike="noStrike">
                <a:solidFill>
                  <a:srgbClr val="005390"/>
                </a:solidFill>
                <a:latin typeface="Century Gothic"/>
                <a:ea typeface="Century Gothic"/>
                <a:cs typeface="Century Gothic"/>
                <a:sym typeface="Century Gothic"/>
              </a:defRPr>
            </a:lvl3pPr>
            <a:lvl4pPr indent="0" lvl="3" marL="0" marR="0" rtl="0" algn="l">
              <a:spcBef>
                <a:spcPts val="0"/>
              </a:spcBef>
              <a:spcAft>
                <a:spcPts val="0"/>
              </a:spcAft>
              <a:buSzPts val="1400"/>
              <a:buNone/>
              <a:defRPr b="1" i="0" sz="3000" u="none" cap="none" strike="noStrike">
                <a:solidFill>
                  <a:srgbClr val="005390"/>
                </a:solidFill>
                <a:latin typeface="Century Gothic"/>
                <a:ea typeface="Century Gothic"/>
                <a:cs typeface="Century Gothic"/>
                <a:sym typeface="Century Gothic"/>
              </a:defRPr>
            </a:lvl4pPr>
            <a:lvl5pPr indent="0" lvl="4" marL="0" marR="0" rtl="0" algn="l">
              <a:spcBef>
                <a:spcPts val="0"/>
              </a:spcBef>
              <a:spcAft>
                <a:spcPts val="0"/>
              </a:spcAft>
              <a:buSzPts val="1400"/>
              <a:buNone/>
              <a:defRPr b="1" i="0" sz="3000" u="none" cap="none" strike="noStrike">
                <a:solidFill>
                  <a:srgbClr val="005390"/>
                </a:solidFill>
                <a:latin typeface="Century Gothic"/>
                <a:ea typeface="Century Gothic"/>
                <a:cs typeface="Century Gothic"/>
                <a:sym typeface="Century Gothic"/>
              </a:defRPr>
            </a:lvl5pPr>
            <a:lvl6pPr indent="0" lvl="5" marL="457200" marR="0" rtl="0" algn="l">
              <a:spcBef>
                <a:spcPts val="0"/>
              </a:spcBef>
              <a:spcAft>
                <a:spcPts val="0"/>
              </a:spcAft>
              <a:buSzPts val="1400"/>
              <a:buNone/>
              <a:defRPr b="1" i="0" sz="3000" u="none" cap="none" strike="noStrike">
                <a:solidFill>
                  <a:srgbClr val="005390"/>
                </a:solidFill>
                <a:latin typeface="Arial"/>
                <a:ea typeface="Arial"/>
                <a:cs typeface="Arial"/>
                <a:sym typeface="Arial"/>
              </a:defRPr>
            </a:lvl6pPr>
            <a:lvl7pPr indent="0" lvl="6" marL="914400" marR="0" rtl="0" algn="l">
              <a:spcBef>
                <a:spcPts val="0"/>
              </a:spcBef>
              <a:spcAft>
                <a:spcPts val="0"/>
              </a:spcAft>
              <a:buSzPts val="1400"/>
              <a:buNone/>
              <a:defRPr b="1" i="0" sz="3000" u="none" cap="none" strike="noStrike">
                <a:solidFill>
                  <a:srgbClr val="005390"/>
                </a:solidFill>
                <a:latin typeface="Arial"/>
                <a:ea typeface="Arial"/>
                <a:cs typeface="Arial"/>
                <a:sym typeface="Arial"/>
              </a:defRPr>
            </a:lvl7pPr>
            <a:lvl8pPr indent="0" lvl="7" marL="1371600" marR="0" rtl="0" algn="l">
              <a:spcBef>
                <a:spcPts val="0"/>
              </a:spcBef>
              <a:spcAft>
                <a:spcPts val="0"/>
              </a:spcAft>
              <a:buSzPts val="1400"/>
              <a:buNone/>
              <a:defRPr b="1" i="0" sz="3000" u="none" cap="none" strike="noStrike">
                <a:solidFill>
                  <a:srgbClr val="005390"/>
                </a:solidFill>
                <a:latin typeface="Arial"/>
                <a:ea typeface="Arial"/>
                <a:cs typeface="Arial"/>
                <a:sym typeface="Arial"/>
              </a:defRPr>
            </a:lvl8pPr>
            <a:lvl9pPr indent="0" lvl="8" marL="1828800" marR="0" rtl="0" algn="l">
              <a:spcBef>
                <a:spcPts val="0"/>
              </a:spcBef>
              <a:spcAft>
                <a:spcPts val="0"/>
              </a:spcAft>
              <a:buSzPts val="1400"/>
              <a:buNone/>
              <a:defRPr b="1" i="0" sz="3000" u="none" cap="none" strike="noStrike">
                <a:solidFill>
                  <a:srgbClr val="005390"/>
                </a:solidFill>
                <a:latin typeface="Arial"/>
                <a:ea typeface="Arial"/>
                <a:cs typeface="Arial"/>
                <a:sym typeface="Arial"/>
              </a:defRPr>
            </a:lvl9pPr>
          </a:lstStyle>
          <a:p/>
        </p:txBody>
      </p:sp>
      <p:sp>
        <p:nvSpPr>
          <p:cNvPr id="25" name="Shape 25"/>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rtl="0" algn="r">
              <a:lnSpc>
                <a:spcPct val="100000"/>
              </a:lnSpc>
              <a:spcBef>
                <a:spcPts val="0"/>
              </a:spcBef>
              <a:spcAft>
                <a:spcPts val="0"/>
              </a:spcAft>
              <a:buClr>
                <a:srgbClr val="000000"/>
              </a:buClr>
              <a:buFont typeface="Century Gothic"/>
              <a:buNone/>
              <a:defRPr b="1" i="0" sz="1100" u="none">
                <a:solidFill>
                  <a:srgbClr val="000000"/>
                </a:solidFill>
                <a:latin typeface="Century Gothic"/>
                <a:ea typeface="Century Gothic"/>
                <a:cs typeface="Century Gothic"/>
                <a:sym typeface="Century Gothic"/>
              </a:defRPr>
            </a:lvl1pPr>
            <a:lvl2pPr indent="0" lvl="1" marL="0" marR="0" rtl="0" algn="r">
              <a:lnSpc>
                <a:spcPct val="100000"/>
              </a:lnSpc>
              <a:spcBef>
                <a:spcPts val="0"/>
              </a:spcBef>
              <a:spcAft>
                <a:spcPts val="0"/>
              </a:spcAft>
              <a:buClr>
                <a:srgbClr val="000000"/>
              </a:buClr>
              <a:buFont typeface="Century Gothic"/>
              <a:buNone/>
              <a:defRPr b="1" i="0" sz="1100" u="none">
                <a:solidFill>
                  <a:srgbClr val="000000"/>
                </a:solidFill>
                <a:latin typeface="Century Gothic"/>
                <a:ea typeface="Century Gothic"/>
                <a:cs typeface="Century Gothic"/>
                <a:sym typeface="Century Gothic"/>
              </a:defRPr>
            </a:lvl2pPr>
            <a:lvl3pPr indent="0" lvl="2" marL="0" marR="0" rtl="0" algn="r">
              <a:lnSpc>
                <a:spcPct val="100000"/>
              </a:lnSpc>
              <a:spcBef>
                <a:spcPts val="0"/>
              </a:spcBef>
              <a:spcAft>
                <a:spcPts val="0"/>
              </a:spcAft>
              <a:buClr>
                <a:srgbClr val="000000"/>
              </a:buClr>
              <a:buFont typeface="Century Gothic"/>
              <a:buNone/>
              <a:defRPr b="1" i="0" sz="1100" u="none">
                <a:solidFill>
                  <a:srgbClr val="000000"/>
                </a:solidFill>
                <a:latin typeface="Century Gothic"/>
                <a:ea typeface="Century Gothic"/>
                <a:cs typeface="Century Gothic"/>
                <a:sym typeface="Century Gothic"/>
              </a:defRPr>
            </a:lvl3pPr>
            <a:lvl4pPr indent="0" lvl="3" marL="0" marR="0" rtl="0" algn="r">
              <a:lnSpc>
                <a:spcPct val="100000"/>
              </a:lnSpc>
              <a:spcBef>
                <a:spcPts val="0"/>
              </a:spcBef>
              <a:spcAft>
                <a:spcPts val="0"/>
              </a:spcAft>
              <a:buClr>
                <a:srgbClr val="000000"/>
              </a:buClr>
              <a:buFont typeface="Century Gothic"/>
              <a:buNone/>
              <a:defRPr b="1" i="0" sz="1100" u="none">
                <a:solidFill>
                  <a:srgbClr val="000000"/>
                </a:solidFill>
                <a:latin typeface="Century Gothic"/>
                <a:ea typeface="Century Gothic"/>
                <a:cs typeface="Century Gothic"/>
                <a:sym typeface="Century Gothic"/>
              </a:defRPr>
            </a:lvl4pPr>
            <a:lvl5pPr indent="0" lvl="4" marL="0" marR="0" rtl="0" algn="r">
              <a:lnSpc>
                <a:spcPct val="100000"/>
              </a:lnSpc>
              <a:spcBef>
                <a:spcPts val="0"/>
              </a:spcBef>
              <a:spcAft>
                <a:spcPts val="0"/>
              </a:spcAft>
              <a:buClr>
                <a:srgbClr val="000000"/>
              </a:buClr>
              <a:buFont typeface="Century Gothic"/>
              <a:buNone/>
              <a:defRPr b="1" i="0" sz="1100" u="none">
                <a:solidFill>
                  <a:srgbClr val="000000"/>
                </a:solidFill>
                <a:latin typeface="Century Gothic"/>
                <a:ea typeface="Century Gothic"/>
                <a:cs typeface="Century Gothic"/>
                <a:sym typeface="Century Gothic"/>
              </a:defRPr>
            </a:lvl5pPr>
            <a:lvl6pPr indent="0" lvl="5" marL="0" marR="0" rtl="0" algn="r">
              <a:lnSpc>
                <a:spcPct val="100000"/>
              </a:lnSpc>
              <a:spcBef>
                <a:spcPts val="0"/>
              </a:spcBef>
              <a:spcAft>
                <a:spcPts val="0"/>
              </a:spcAft>
              <a:buClr>
                <a:srgbClr val="000000"/>
              </a:buClr>
              <a:buFont typeface="Century Gothic"/>
              <a:buNone/>
              <a:defRPr b="1" i="0" sz="1100" u="none">
                <a:solidFill>
                  <a:srgbClr val="000000"/>
                </a:solidFill>
                <a:latin typeface="Century Gothic"/>
                <a:ea typeface="Century Gothic"/>
                <a:cs typeface="Century Gothic"/>
                <a:sym typeface="Century Gothic"/>
              </a:defRPr>
            </a:lvl6pPr>
            <a:lvl7pPr indent="0" lvl="6" marL="0" marR="0" rtl="0" algn="r">
              <a:lnSpc>
                <a:spcPct val="100000"/>
              </a:lnSpc>
              <a:spcBef>
                <a:spcPts val="0"/>
              </a:spcBef>
              <a:spcAft>
                <a:spcPts val="0"/>
              </a:spcAft>
              <a:buClr>
                <a:srgbClr val="000000"/>
              </a:buClr>
              <a:buFont typeface="Century Gothic"/>
              <a:buNone/>
              <a:defRPr b="1" i="0" sz="1100" u="none">
                <a:solidFill>
                  <a:srgbClr val="000000"/>
                </a:solidFill>
                <a:latin typeface="Century Gothic"/>
                <a:ea typeface="Century Gothic"/>
                <a:cs typeface="Century Gothic"/>
                <a:sym typeface="Century Gothic"/>
              </a:defRPr>
            </a:lvl7pPr>
            <a:lvl8pPr indent="0" lvl="7" marL="0" marR="0" rtl="0" algn="r">
              <a:lnSpc>
                <a:spcPct val="100000"/>
              </a:lnSpc>
              <a:spcBef>
                <a:spcPts val="0"/>
              </a:spcBef>
              <a:spcAft>
                <a:spcPts val="0"/>
              </a:spcAft>
              <a:buClr>
                <a:srgbClr val="000000"/>
              </a:buClr>
              <a:buFont typeface="Century Gothic"/>
              <a:buNone/>
              <a:defRPr b="1" i="0" sz="1100" u="none">
                <a:solidFill>
                  <a:srgbClr val="000000"/>
                </a:solidFill>
                <a:latin typeface="Century Gothic"/>
                <a:ea typeface="Century Gothic"/>
                <a:cs typeface="Century Gothic"/>
                <a:sym typeface="Century Gothic"/>
              </a:defRPr>
            </a:lvl8pPr>
            <a:lvl9pPr indent="0" lvl="8" marL="0" marR="0" rtl="0" algn="r">
              <a:lnSpc>
                <a:spcPct val="100000"/>
              </a:lnSpc>
              <a:spcBef>
                <a:spcPts val="0"/>
              </a:spcBef>
              <a:spcAft>
                <a:spcPts val="0"/>
              </a:spcAft>
              <a:buClr>
                <a:srgbClr val="000000"/>
              </a:buClr>
              <a:buFont typeface="Century Gothic"/>
              <a:buNone/>
              <a:defRPr b="1" i="0" sz="1100" u="none">
                <a:solidFill>
                  <a:srgbClr val="000000"/>
                </a:solidFill>
                <a:latin typeface="Century Gothic"/>
                <a:ea typeface="Century Gothic"/>
                <a:cs typeface="Century Gothic"/>
                <a:sym typeface="Century Gothic"/>
              </a:defRPr>
            </a:lvl9pPr>
          </a:lstStyle>
          <a:p>
            <a:pPr indent="0" lvl="0" marL="0">
              <a:spcBef>
                <a:spcPts val="0"/>
              </a:spcBef>
              <a:spcAft>
                <a:spcPts val="0"/>
              </a:spcAft>
              <a:buNone/>
            </a:pPr>
            <a:fld id="{00000000-1234-1234-1234-123412341234}" type="slidenum">
              <a:rPr lang="en-US"/>
              <a:t>‹#›</a:t>
            </a:fld>
            <a:endParaRPr b="0" sz="1400">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9" r:id="rId2"/>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30" name="Shape 30"/>
        <p:cNvGrpSpPr/>
        <p:nvPr/>
      </p:nvGrpSpPr>
      <p:grpSpPr>
        <a:xfrm>
          <a:off x="0" y="0"/>
          <a:ext cx="0" cy="0"/>
          <a:chOff x="0" y="0"/>
          <a:chExt cx="0" cy="0"/>
        </a:xfrm>
      </p:grpSpPr>
      <p:pic>
        <p:nvPicPr>
          <p:cNvPr descr="Faded blue U.S. flag in background." id="31" name="Shape 31"/>
          <p:cNvPicPr preferRelativeResize="0"/>
          <p:nvPr/>
        </p:nvPicPr>
        <p:blipFill rotWithShape="1">
          <a:blip r:embed="rId1">
            <a:alphaModFix/>
          </a:blip>
          <a:srcRect b="-4134" l="178" r="792" t="20953"/>
          <a:stretch/>
        </p:blipFill>
        <p:spPr>
          <a:xfrm>
            <a:off x="0" y="0"/>
            <a:ext cx="9144000" cy="990600"/>
          </a:xfrm>
          <a:prstGeom prst="rect">
            <a:avLst/>
          </a:prstGeom>
          <a:noFill/>
          <a:ln>
            <a:noFill/>
          </a:ln>
        </p:spPr>
      </p:pic>
      <p:sp>
        <p:nvSpPr>
          <p:cNvPr id="32" name="Shape 32"/>
          <p:cNvSpPr txBox="1"/>
          <p:nvPr>
            <p:ph idx="1" type="body"/>
          </p:nvPr>
        </p:nvSpPr>
        <p:spPr>
          <a:xfrm>
            <a:off x="455613" y="2176463"/>
            <a:ext cx="7769100" cy="3048000"/>
          </a:xfrm>
          <a:prstGeom prst="rect">
            <a:avLst/>
          </a:prstGeom>
          <a:noFill/>
          <a:ln>
            <a:noFill/>
          </a:ln>
        </p:spPr>
        <p:txBody>
          <a:bodyPr anchorCtr="0" anchor="t" bIns="91425" lIns="91425" spcFirstLastPara="1" rIns="91425" wrap="square" tIns="91425"/>
          <a:lstStyle>
            <a:lvl1pPr indent="-381000" lvl="0" marL="457200" marR="0" rtl="0" algn="l">
              <a:spcBef>
                <a:spcPts val="480"/>
              </a:spcBef>
              <a:spcAft>
                <a:spcPts val="0"/>
              </a:spcAft>
              <a:buClr>
                <a:srgbClr val="990033"/>
              </a:buClr>
              <a:buSzPts val="2400"/>
              <a:buFont typeface="Noto Sans Symbols"/>
              <a:buChar char="➢"/>
              <a:defRPr b="0" i="0" sz="2400" u="none" cap="none" strike="noStrike">
                <a:solidFill>
                  <a:srgbClr val="005390"/>
                </a:solidFill>
                <a:latin typeface="Century Gothic"/>
                <a:ea typeface="Century Gothic"/>
                <a:cs typeface="Century Gothic"/>
                <a:sym typeface="Century Gothic"/>
              </a:defRPr>
            </a:lvl1pPr>
            <a:lvl2pPr indent="-355600" lvl="1" marL="914400" marR="0" rtl="0" algn="l">
              <a:spcBef>
                <a:spcPts val="400"/>
              </a:spcBef>
              <a:spcAft>
                <a:spcPts val="0"/>
              </a:spcAft>
              <a:buClr>
                <a:srgbClr val="990033"/>
              </a:buClr>
              <a:buSzPts val="2000"/>
              <a:buFont typeface="Noto Sans Symbols"/>
              <a:buChar char="•"/>
              <a:defRPr b="0" i="0" sz="2000" u="none" cap="none" strike="noStrike">
                <a:solidFill>
                  <a:srgbClr val="005390"/>
                </a:solidFill>
                <a:latin typeface="Century Gothic"/>
                <a:ea typeface="Century Gothic"/>
                <a:cs typeface="Century Gothic"/>
                <a:sym typeface="Century Gothic"/>
              </a:defRPr>
            </a:lvl2pPr>
            <a:lvl3pPr indent="-355600" lvl="2" marL="1371600" marR="0" rtl="0" algn="l">
              <a:spcBef>
                <a:spcPts val="400"/>
              </a:spcBef>
              <a:spcAft>
                <a:spcPts val="0"/>
              </a:spcAft>
              <a:buClr>
                <a:srgbClr val="990033"/>
              </a:buClr>
              <a:buSzPts val="2000"/>
              <a:buFont typeface="Arial"/>
              <a:buChar char="–"/>
              <a:defRPr b="0" i="0" sz="2000" u="none" cap="none" strike="noStrike">
                <a:solidFill>
                  <a:srgbClr val="005390"/>
                </a:solidFill>
                <a:latin typeface="Century Gothic"/>
                <a:ea typeface="Century Gothic"/>
                <a:cs typeface="Century Gothic"/>
                <a:sym typeface="Century Gothic"/>
              </a:defRPr>
            </a:lvl3pPr>
            <a:lvl4pPr indent="-355600" lvl="3" marL="1828800" marR="0" rtl="0" algn="l">
              <a:spcBef>
                <a:spcPts val="400"/>
              </a:spcBef>
              <a:spcAft>
                <a:spcPts val="0"/>
              </a:spcAft>
              <a:buClr>
                <a:srgbClr val="990033"/>
              </a:buClr>
              <a:buSzPts val="2000"/>
              <a:buFont typeface="Noto Sans Symbols"/>
              <a:buChar char="▪"/>
              <a:defRPr b="0" i="0" sz="2000" u="none" cap="none" strike="noStrike">
                <a:solidFill>
                  <a:srgbClr val="005390"/>
                </a:solidFill>
                <a:latin typeface="Century Gothic"/>
                <a:ea typeface="Century Gothic"/>
                <a:cs typeface="Century Gothic"/>
                <a:sym typeface="Century Gothic"/>
              </a:defRPr>
            </a:lvl4pPr>
            <a:lvl5pPr indent="-355600" lvl="4" marL="2286000" marR="0" rtl="0" algn="l">
              <a:spcBef>
                <a:spcPts val="400"/>
              </a:spcBef>
              <a:spcAft>
                <a:spcPts val="0"/>
              </a:spcAft>
              <a:buClr>
                <a:srgbClr val="990033"/>
              </a:buClr>
              <a:buSzPts val="2000"/>
              <a:buFont typeface="Noto Sans Symbols"/>
              <a:buChar char="▫"/>
              <a:defRPr b="0" i="0" sz="2000" u="none" cap="none" strike="noStrike">
                <a:solidFill>
                  <a:srgbClr val="005390"/>
                </a:solidFill>
                <a:latin typeface="Century Gothic"/>
                <a:ea typeface="Century Gothic"/>
                <a:cs typeface="Century Gothic"/>
                <a:sym typeface="Century Gothic"/>
              </a:defRPr>
            </a:lvl5pPr>
            <a:lvl6pPr indent="-381000" lvl="5" marL="2743200" marR="0" rtl="0" algn="l">
              <a:spcBef>
                <a:spcPts val="480"/>
              </a:spcBef>
              <a:spcAft>
                <a:spcPts val="0"/>
              </a:spcAft>
              <a:buClr>
                <a:srgbClr val="990033"/>
              </a:buClr>
              <a:buSzPts val="2400"/>
              <a:buFont typeface="Noto Sans Symbols"/>
              <a:buChar char="▫"/>
              <a:defRPr b="0" i="0" sz="2400" u="none" cap="none" strike="noStrike">
                <a:solidFill>
                  <a:srgbClr val="005390"/>
                </a:solidFill>
                <a:latin typeface="Arial"/>
                <a:ea typeface="Arial"/>
                <a:cs typeface="Arial"/>
                <a:sym typeface="Arial"/>
              </a:defRPr>
            </a:lvl6pPr>
            <a:lvl7pPr indent="-381000" lvl="6" marL="3200400" marR="0" rtl="0" algn="l">
              <a:spcBef>
                <a:spcPts val="480"/>
              </a:spcBef>
              <a:spcAft>
                <a:spcPts val="0"/>
              </a:spcAft>
              <a:buClr>
                <a:srgbClr val="990033"/>
              </a:buClr>
              <a:buSzPts val="2400"/>
              <a:buFont typeface="Noto Sans Symbols"/>
              <a:buChar char="▫"/>
              <a:defRPr b="0" i="0" sz="2400" u="none" cap="none" strike="noStrike">
                <a:solidFill>
                  <a:srgbClr val="005390"/>
                </a:solidFill>
                <a:latin typeface="Arial"/>
                <a:ea typeface="Arial"/>
                <a:cs typeface="Arial"/>
                <a:sym typeface="Arial"/>
              </a:defRPr>
            </a:lvl7pPr>
            <a:lvl8pPr indent="-381000" lvl="7" marL="3657600" marR="0" rtl="0" algn="l">
              <a:spcBef>
                <a:spcPts val="480"/>
              </a:spcBef>
              <a:spcAft>
                <a:spcPts val="0"/>
              </a:spcAft>
              <a:buClr>
                <a:srgbClr val="990033"/>
              </a:buClr>
              <a:buSzPts val="2400"/>
              <a:buFont typeface="Noto Sans Symbols"/>
              <a:buChar char="▫"/>
              <a:defRPr b="0" i="0" sz="2400" u="none" cap="none" strike="noStrike">
                <a:solidFill>
                  <a:srgbClr val="005390"/>
                </a:solidFill>
                <a:latin typeface="Arial"/>
                <a:ea typeface="Arial"/>
                <a:cs typeface="Arial"/>
                <a:sym typeface="Arial"/>
              </a:defRPr>
            </a:lvl8pPr>
            <a:lvl9pPr indent="-381000" lvl="8" marL="4114800" marR="0" rtl="0" algn="l">
              <a:spcBef>
                <a:spcPts val="480"/>
              </a:spcBef>
              <a:spcAft>
                <a:spcPts val="0"/>
              </a:spcAft>
              <a:buClr>
                <a:srgbClr val="990033"/>
              </a:buClr>
              <a:buSzPts val="2400"/>
              <a:buFont typeface="Noto Sans Symbols"/>
              <a:buChar char="▫"/>
              <a:defRPr b="0" i="0" sz="2400" u="none" cap="none" strike="noStrike">
                <a:solidFill>
                  <a:srgbClr val="005390"/>
                </a:solidFill>
                <a:latin typeface="Arial"/>
                <a:ea typeface="Arial"/>
                <a:cs typeface="Arial"/>
                <a:sym typeface="Arial"/>
              </a:defRPr>
            </a:lvl9pPr>
          </a:lstStyle>
          <a:p/>
        </p:txBody>
      </p:sp>
      <p:sp>
        <p:nvSpPr>
          <p:cNvPr id="33" name="Shape 33"/>
          <p:cNvSpPr txBox="1"/>
          <p:nvPr>
            <p:ph type="title"/>
          </p:nvPr>
        </p:nvSpPr>
        <p:spPr>
          <a:xfrm>
            <a:off x="457200" y="1371600"/>
            <a:ext cx="7769100" cy="554100"/>
          </a:xfrm>
          <a:prstGeom prst="rect">
            <a:avLst/>
          </a:prstGeom>
          <a:noFill/>
          <a:ln>
            <a:noFill/>
          </a:ln>
        </p:spPr>
        <p:txBody>
          <a:bodyPr anchorCtr="0" anchor="t" bIns="91425" lIns="91425" spcFirstLastPara="1" rIns="91425" wrap="square" tIns="91425"/>
          <a:lstStyle>
            <a:lvl1pPr indent="0" lvl="0" marL="0" marR="0" rtl="0" algn="l">
              <a:spcBef>
                <a:spcPts val="0"/>
              </a:spcBef>
              <a:spcAft>
                <a:spcPts val="0"/>
              </a:spcAft>
              <a:buSzPts val="1400"/>
              <a:buNone/>
              <a:defRPr b="1" i="0" sz="3000" u="none" cap="none" strike="noStrike">
                <a:solidFill>
                  <a:srgbClr val="005390"/>
                </a:solidFill>
                <a:latin typeface="Century Gothic"/>
                <a:ea typeface="Century Gothic"/>
                <a:cs typeface="Century Gothic"/>
                <a:sym typeface="Century Gothic"/>
              </a:defRPr>
            </a:lvl1pPr>
            <a:lvl2pPr indent="0" lvl="1" marL="0" marR="0" rtl="0" algn="l">
              <a:spcBef>
                <a:spcPts val="0"/>
              </a:spcBef>
              <a:spcAft>
                <a:spcPts val="0"/>
              </a:spcAft>
              <a:buSzPts val="1400"/>
              <a:buNone/>
              <a:defRPr b="1" i="0" sz="3000" u="none" cap="none" strike="noStrike">
                <a:solidFill>
                  <a:srgbClr val="005390"/>
                </a:solidFill>
                <a:latin typeface="Century Gothic"/>
                <a:ea typeface="Century Gothic"/>
                <a:cs typeface="Century Gothic"/>
                <a:sym typeface="Century Gothic"/>
              </a:defRPr>
            </a:lvl2pPr>
            <a:lvl3pPr indent="0" lvl="2" marL="0" marR="0" rtl="0" algn="l">
              <a:spcBef>
                <a:spcPts val="0"/>
              </a:spcBef>
              <a:spcAft>
                <a:spcPts val="0"/>
              </a:spcAft>
              <a:buSzPts val="1400"/>
              <a:buNone/>
              <a:defRPr b="1" i="0" sz="3000" u="none" cap="none" strike="noStrike">
                <a:solidFill>
                  <a:srgbClr val="005390"/>
                </a:solidFill>
                <a:latin typeface="Century Gothic"/>
                <a:ea typeface="Century Gothic"/>
                <a:cs typeface="Century Gothic"/>
                <a:sym typeface="Century Gothic"/>
              </a:defRPr>
            </a:lvl3pPr>
            <a:lvl4pPr indent="0" lvl="3" marL="0" marR="0" rtl="0" algn="l">
              <a:spcBef>
                <a:spcPts val="0"/>
              </a:spcBef>
              <a:spcAft>
                <a:spcPts val="0"/>
              </a:spcAft>
              <a:buSzPts val="1400"/>
              <a:buNone/>
              <a:defRPr b="1" i="0" sz="3000" u="none" cap="none" strike="noStrike">
                <a:solidFill>
                  <a:srgbClr val="005390"/>
                </a:solidFill>
                <a:latin typeface="Century Gothic"/>
                <a:ea typeface="Century Gothic"/>
                <a:cs typeface="Century Gothic"/>
                <a:sym typeface="Century Gothic"/>
              </a:defRPr>
            </a:lvl4pPr>
            <a:lvl5pPr indent="0" lvl="4" marL="0" marR="0" rtl="0" algn="l">
              <a:spcBef>
                <a:spcPts val="0"/>
              </a:spcBef>
              <a:spcAft>
                <a:spcPts val="0"/>
              </a:spcAft>
              <a:buSzPts val="1400"/>
              <a:buNone/>
              <a:defRPr b="1" i="0" sz="3000" u="none" cap="none" strike="noStrike">
                <a:solidFill>
                  <a:srgbClr val="005390"/>
                </a:solidFill>
                <a:latin typeface="Century Gothic"/>
                <a:ea typeface="Century Gothic"/>
                <a:cs typeface="Century Gothic"/>
                <a:sym typeface="Century Gothic"/>
              </a:defRPr>
            </a:lvl5pPr>
            <a:lvl6pPr indent="0" lvl="5" marL="457200" marR="0" rtl="0" algn="l">
              <a:spcBef>
                <a:spcPts val="0"/>
              </a:spcBef>
              <a:spcAft>
                <a:spcPts val="0"/>
              </a:spcAft>
              <a:buSzPts val="1400"/>
              <a:buNone/>
              <a:defRPr b="1" i="0" sz="3000" u="none" cap="none" strike="noStrike">
                <a:solidFill>
                  <a:srgbClr val="005390"/>
                </a:solidFill>
                <a:latin typeface="Arial"/>
                <a:ea typeface="Arial"/>
                <a:cs typeface="Arial"/>
                <a:sym typeface="Arial"/>
              </a:defRPr>
            </a:lvl6pPr>
            <a:lvl7pPr indent="0" lvl="6" marL="914400" marR="0" rtl="0" algn="l">
              <a:spcBef>
                <a:spcPts val="0"/>
              </a:spcBef>
              <a:spcAft>
                <a:spcPts val="0"/>
              </a:spcAft>
              <a:buSzPts val="1400"/>
              <a:buNone/>
              <a:defRPr b="1" i="0" sz="3000" u="none" cap="none" strike="noStrike">
                <a:solidFill>
                  <a:srgbClr val="005390"/>
                </a:solidFill>
                <a:latin typeface="Arial"/>
                <a:ea typeface="Arial"/>
                <a:cs typeface="Arial"/>
                <a:sym typeface="Arial"/>
              </a:defRPr>
            </a:lvl7pPr>
            <a:lvl8pPr indent="0" lvl="7" marL="1371600" marR="0" rtl="0" algn="l">
              <a:spcBef>
                <a:spcPts val="0"/>
              </a:spcBef>
              <a:spcAft>
                <a:spcPts val="0"/>
              </a:spcAft>
              <a:buSzPts val="1400"/>
              <a:buNone/>
              <a:defRPr b="1" i="0" sz="3000" u="none" cap="none" strike="noStrike">
                <a:solidFill>
                  <a:srgbClr val="005390"/>
                </a:solidFill>
                <a:latin typeface="Arial"/>
                <a:ea typeface="Arial"/>
                <a:cs typeface="Arial"/>
                <a:sym typeface="Arial"/>
              </a:defRPr>
            </a:lvl8pPr>
            <a:lvl9pPr indent="0" lvl="8" marL="1828800" marR="0" rtl="0" algn="l">
              <a:spcBef>
                <a:spcPts val="0"/>
              </a:spcBef>
              <a:spcAft>
                <a:spcPts val="0"/>
              </a:spcAft>
              <a:buSzPts val="1400"/>
              <a:buNone/>
              <a:defRPr b="1" i="0" sz="3000" u="none" cap="none" strike="noStrike">
                <a:solidFill>
                  <a:srgbClr val="005390"/>
                </a:solidFill>
                <a:latin typeface="Arial"/>
                <a:ea typeface="Arial"/>
                <a:cs typeface="Arial"/>
                <a:sym typeface="Arial"/>
              </a:defRPr>
            </a:lvl9pPr>
          </a:lstStyle>
          <a:p/>
        </p:txBody>
      </p:sp>
      <p:sp>
        <p:nvSpPr>
          <p:cNvPr id="34" name="Shape 34"/>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lvl1pPr indent="0" lvl="0" marL="0" marR="0" rtl="0" algn="r">
              <a:spcBef>
                <a:spcPts val="0"/>
              </a:spcBef>
              <a:spcAft>
                <a:spcPts val="0"/>
              </a:spcAft>
              <a:buNone/>
              <a:defRPr b="1" i="0" sz="1100" u="none" cap="none" strike="noStrike">
                <a:solidFill>
                  <a:srgbClr val="000000"/>
                </a:solidFill>
                <a:latin typeface="Century Gothic"/>
                <a:ea typeface="Century Gothic"/>
                <a:cs typeface="Century Gothic"/>
                <a:sym typeface="Century Gothic"/>
              </a:defRPr>
            </a:lvl1pPr>
            <a:lvl2pPr indent="0" lvl="1" marL="0" marR="0" rtl="0" algn="r">
              <a:spcBef>
                <a:spcPts val="0"/>
              </a:spcBef>
              <a:spcAft>
                <a:spcPts val="0"/>
              </a:spcAft>
              <a:buNone/>
              <a:defRPr b="1" i="0" sz="1100" u="none" cap="none" strike="noStrike">
                <a:solidFill>
                  <a:srgbClr val="000000"/>
                </a:solidFill>
                <a:latin typeface="Century Gothic"/>
                <a:ea typeface="Century Gothic"/>
                <a:cs typeface="Century Gothic"/>
                <a:sym typeface="Century Gothic"/>
              </a:defRPr>
            </a:lvl2pPr>
            <a:lvl3pPr indent="0" lvl="2" marL="0" marR="0" rtl="0" algn="r">
              <a:spcBef>
                <a:spcPts val="0"/>
              </a:spcBef>
              <a:spcAft>
                <a:spcPts val="0"/>
              </a:spcAft>
              <a:buNone/>
              <a:defRPr b="1" i="0" sz="1100" u="none" cap="none" strike="noStrike">
                <a:solidFill>
                  <a:srgbClr val="000000"/>
                </a:solidFill>
                <a:latin typeface="Century Gothic"/>
                <a:ea typeface="Century Gothic"/>
                <a:cs typeface="Century Gothic"/>
                <a:sym typeface="Century Gothic"/>
              </a:defRPr>
            </a:lvl3pPr>
            <a:lvl4pPr indent="0" lvl="3" marL="0" marR="0" rtl="0" algn="r">
              <a:spcBef>
                <a:spcPts val="0"/>
              </a:spcBef>
              <a:spcAft>
                <a:spcPts val="0"/>
              </a:spcAft>
              <a:buNone/>
              <a:defRPr b="1" i="0" sz="1100" u="none" cap="none" strike="noStrike">
                <a:solidFill>
                  <a:srgbClr val="000000"/>
                </a:solidFill>
                <a:latin typeface="Century Gothic"/>
                <a:ea typeface="Century Gothic"/>
                <a:cs typeface="Century Gothic"/>
                <a:sym typeface="Century Gothic"/>
              </a:defRPr>
            </a:lvl4pPr>
            <a:lvl5pPr indent="0" lvl="4" marL="0" marR="0" rtl="0" algn="r">
              <a:spcBef>
                <a:spcPts val="0"/>
              </a:spcBef>
              <a:spcAft>
                <a:spcPts val="0"/>
              </a:spcAft>
              <a:buNone/>
              <a:defRPr b="1" i="0" sz="1100" u="none" cap="none" strike="noStrike">
                <a:solidFill>
                  <a:srgbClr val="000000"/>
                </a:solidFill>
                <a:latin typeface="Century Gothic"/>
                <a:ea typeface="Century Gothic"/>
                <a:cs typeface="Century Gothic"/>
                <a:sym typeface="Century Gothic"/>
              </a:defRPr>
            </a:lvl5pPr>
            <a:lvl6pPr indent="0" lvl="5" marL="0" marR="0" rtl="0" algn="r">
              <a:spcBef>
                <a:spcPts val="0"/>
              </a:spcBef>
              <a:spcAft>
                <a:spcPts val="0"/>
              </a:spcAft>
              <a:buNone/>
              <a:defRPr b="1" i="0" sz="1100" u="none" cap="none" strike="noStrike">
                <a:solidFill>
                  <a:srgbClr val="000000"/>
                </a:solidFill>
                <a:latin typeface="Century Gothic"/>
                <a:ea typeface="Century Gothic"/>
                <a:cs typeface="Century Gothic"/>
                <a:sym typeface="Century Gothic"/>
              </a:defRPr>
            </a:lvl6pPr>
            <a:lvl7pPr indent="0" lvl="6" marL="0" marR="0" rtl="0" algn="r">
              <a:spcBef>
                <a:spcPts val="0"/>
              </a:spcBef>
              <a:spcAft>
                <a:spcPts val="0"/>
              </a:spcAft>
              <a:buNone/>
              <a:defRPr b="1" i="0" sz="1100" u="none" cap="none" strike="noStrike">
                <a:solidFill>
                  <a:srgbClr val="000000"/>
                </a:solidFill>
                <a:latin typeface="Century Gothic"/>
                <a:ea typeface="Century Gothic"/>
                <a:cs typeface="Century Gothic"/>
                <a:sym typeface="Century Gothic"/>
              </a:defRPr>
            </a:lvl7pPr>
            <a:lvl8pPr indent="0" lvl="7" marL="0" marR="0" rtl="0" algn="r">
              <a:spcBef>
                <a:spcPts val="0"/>
              </a:spcBef>
              <a:spcAft>
                <a:spcPts val="0"/>
              </a:spcAft>
              <a:buNone/>
              <a:defRPr b="1" i="0" sz="1100" u="none" cap="none" strike="noStrike">
                <a:solidFill>
                  <a:srgbClr val="000000"/>
                </a:solidFill>
                <a:latin typeface="Century Gothic"/>
                <a:ea typeface="Century Gothic"/>
                <a:cs typeface="Century Gothic"/>
                <a:sym typeface="Century Gothic"/>
              </a:defRPr>
            </a:lvl8pPr>
            <a:lvl9pPr indent="0" lvl="8" marL="0" marR="0" rtl="0" algn="r">
              <a:spcBef>
                <a:spcPts val="0"/>
              </a:spcBef>
              <a:spcAft>
                <a:spcPts val="0"/>
              </a:spcAft>
              <a:buNone/>
              <a:defRPr b="1" i="0" sz="1100" u="none" cap="none" strike="noStrike">
                <a:solidFill>
                  <a:srgbClr val="000000"/>
                </a:solidFill>
                <a:latin typeface="Century Gothic"/>
                <a:ea typeface="Century Gothic"/>
                <a:cs typeface="Century Gothic"/>
                <a:sym typeface="Century Gothic"/>
              </a:defRPr>
            </a:lvl9pPr>
          </a:lstStyle>
          <a:p>
            <a:pPr indent="0" lvl="0" marL="0">
              <a:spcBef>
                <a:spcPts val="0"/>
              </a:spcBef>
              <a:spcAft>
                <a:spcPts val="0"/>
              </a:spcAft>
              <a:buNone/>
            </a:pPr>
            <a:fld id="{00000000-1234-1234-1234-123412341234}" type="slidenum">
              <a:rPr lang="en-US"/>
              <a:t>‹#›</a:t>
            </a:fld>
            <a:endParaRPr/>
          </a:p>
        </p:txBody>
      </p:sp>
      <p:sp>
        <p:nvSpPr>
          <p:cNvPr descr="Blue horizontal band" id="35" name="Shape 35"/>
          <p:cNvSpPr/>
          <p:nvPr/>
        </p:nvSpPr>
        <p:spPr>
          <a:xfrm>
            <a:off x="0" y="838200"/>
            <a:ext cx="9144000" cy="119100"/>
          </a:xfrm>
          <a:prstGeom prst="rect">
            <a:avLst/>
          </a:prstGeom>
          <a:solidFill>
            <a:srgbClr val="990000"/>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b="0" i="0" sz="2400" u="none" cap="none" strike="noStrike">
              <a:solidFill>
                <a:srgbClr val="000000"/>
              </a:solidFill>
              <a:latin typeface="Arial"/>
              <a:ea typeface="Arial"/>
              <a:cs typeface="Arial"/>
              <a:sym typeface="Arial"/>
            </a:endParaRPr>
          </a:p>
        </p:txBody>
      </p:sp>
      <p:sp>
        <p:nvSpPr>
          <p:cNvPr descr="Blue horizontal band" id="36" name="Shape 36"/>
          <p:cNvSpPr/>
          <p:nvPr/>
        </p:nvSpPr>
        <p:spPr>
          <a:xfrm>
            <a:off x="0" y="947738"/>
            <a:ext cx="9144000" cy="119100"/>
          </a:xfrm>
          <a:prstGeom prst="rect">
            <a:avLst/>
          </a:prstGeom>
          <a:solidFill>
            <a:srgbClr val="005390"/>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b="0" i="0" sz="2400" u="none" cap="none" strike="noStrike">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0" r:id="rId2"/>
    <p:sldLayoutId id="2147483651" r:id="rId3"/>
    <p:sldLayoutId id="2147483652" r:id="rId4"/>
    <p:sldLayoutId id="2147483653" r:id="rId5"/>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s://www.epa.gov/regulatory-information-topic/regulatory-information-topic-waste"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www.gsa.gov/graphics/ogp/FMR_Bulletin_B-34.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hyperlink" Target="https://sustainableelectronics.org/" TargetMode="External"/><Relationship Id="rId4" Type="http://schemas.openxmlformats.org/officeDocument/2006/relationships/hyperlink" Target="http://e-stewards.org/"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hyperlink" Target="https://www.unicor.gov/Recycling.aspx" TargetMode="External"/><Relationship Id="rId4" Type="http://schemas.openxmlformats.org/officeDocument/2006/relationships/hyperlink" Target="https://www.unicor.gov/Recycling.aspx"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hyperlink" Target="http://blueearth.usps.gov/"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5.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s://gsa.gov/nuo"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Shape 60"/>
          <p:cNvSpPr txBox="1"/>
          <p:nvPr/>
        </p:nvSpPr>
        <p:spPr>
          <a:xfrm>
            <a:off x="341000" y="3048000"/>
            <a:ext cx="8345700" cy="13239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5390"/>
              </a:buClr>
              <a:buFont typeface="Century Gothic"/>
              <a:buNone/>
            </a:pPr>
            <a:r>
              <a:rPr b="1" lang="en-US" sz="4000">
                <a:solidFill>
                  <a:srgbClr val="005390"/>
                </a:solidFill>
                <a:latin typeface="Century Gothic"/>
                <a:ea typeface="Century Gothic"/>
                <a:cs typeface="Century Gothic"/>
                <a:sym typeface="Century Gothic"/>
              </a:rPr>
              <a:t>Initial Disposal Actions/Decisions</a:t>
            </a:r>
            <a:endParaRPr/>
          </a:p>
        </p:txBody>
      </p:sp>
      <p:sp>
        <p:nvSpPr>
          <p:cNvPr id="61" name="Shape 61"/>
          <p:cNvSpPr txBox="1"/>
          <p:nvPr/>
        </p:nvSpPr>
        <p:spPr>
          <a:xfrm>
            <a:off x="914400" y="4597225"/>
            <a:ext cx="7315200" cy="1844700"/>
          </a:xfrm>
          <a:prstGeom prst="rect">
            <a:avLst/>
          </a:prstGeom>
          <a:noFill/>
          <a:ln>
            <a:noFill/>
          </a:ln>
        </p:spPr>
        <p:txBody>
          <a:bodyPr anchorCtr="0" anchor="t" bIns="45700" lIns="91425" spcFirstLastPara="1" rIns="91425" wrap="square" tIns="45700">
            <a:noAutofit/>
          </a:bodyPr>
          <a:lstStyle/>
          <a:p>
            <a:pPr indent="0" lvl="0" marL="0" rtl="0">
              <a:spcBef>
                <a:spcPts val="0"/>
              </a:spcBef>
              <a:spcAft>
                <a:spcPts val="0"/>
              </a:spcAft>
              <a:buClr>
                <a:schemeClr val="dk1"/>
              </a:buClr>
              <a:buFont typeface="Arial"/>
              <a:buNone/>
            </a:pPr>
            <a:r>
              <a:rPr lang="en-US" sz="2400">
                <a:solidFill>
                  <a:srgbClr val="005390"/>
                </a:solidFill>
                <a:latin typeface="Century Gothic"/>
                <a:ea typeface="Century Gothic"/>
                <a:cs typeface="Century Gothic"/>
                <a:sym typeface="Century Gothic"/>
              </a:rPr>
              <a:t>Christina M. Shaw</a:t>
            </a:r>
            <a:br>
              <a:rPr lang="en-US" sz="2400">
                <a:solidFill>
                  <a:srgbClr val="005390"/>
                </a:solidFill>
                <a:latin typeface="Century Gothic"/>
                <a:ea typeface="Century Gothic"/>
                <a:cs typeface="Century Gothic"/>
                <a:sym typeface="Century Gothic"/>
              </a:rPr>
            </a:br>
            <a:r>
              <a:rPr lang="en-US" sz="2400">
                <a:solidFill>
                  <a:srgbClr val="005390"/>
                </a:solidFill>
                <a:latin typeface="Century Gothic"/>
                <a:ea typeface="Century Gothic"/>
                <a:cs typeface="Century Gothic"/>
                <a:sym typeface="Century Gothic"/>
              </a:rPr>
              <a:t>Area Property Officer</a:t>
            </a:r>
            <a:br>
              <a:rPr lang="en-US" sz="2400">
                <a:solidFill>
                  <a:srgbClr val="005390"/>
                </a:solidFill>
                <a:latin typeface="Century Gothic"/>
                <a:ea typeface="Century Gothic"/>
                <a:cs typeface="Century Gothic"/>
                <a:sym typeface="Century Gothic"/>
              </a:rPr>
            </a:br>
            <a:r>
              <a:rPr lang="en-US" sz="2400">
                <a:solidFill>
                  <a:srgbClr val="005390"/>
                </a:solidFill>
                <a:latin typeface="Century Gothic"/>
                <a:ea typeface="Century Gothic"/>
                <a:cs typeface="Century Gothic"/>
                <a:sym typeface="Century Gothic"/>
              </a:rPr>
              <a:t>Federal Acquisition Service</a:t>
            </a:r>
            <a:endParaRPr/>
          </a:p>
          <a:p>
            <a:pPr indent="0" lvl="0" marL="0" marR="0" rtl="0" algn="l">
              <a:lnSpc>
                <a:spcPct val="100000"/>
              </a:lnSpc>
              <a:spcBef>
                <a:spcPts val="0"/>
              </a:spcBef>
              <a:spcAft>
                <a:spcPts val="0"/>
              </a:spcAft>
              <a:buClr>
                <a:schemeClr val="dk1"/>
              </a:buClr>
              <a:buFont typeface="Times New Roman"/>
              <a:buNone/>
            </a:pPr>
            <a:r>
              <a:t/>
            </a:r>
            <a:endParaRPr b="0" i="0" sz="2400" u="none">
              <a:solidFill>
                <a:srgbClr val="005390"/>
              </a:solidFill>
              <a:latin typeface="Century Gothic"/>
              <a:ea typeface="Century Gothic"/>
              <a:cs typeface="Century Gothic"/>
              <a:sym typeface="Century Gothic"/>
            </a:endParaRPr>
          </a:p>
          <a:p>
            <a:pPr indent="0" lvl="0" marL="0" marR="0" rtl="0" algn="l">
              <a:lnSpc>
                <a:spcPct val="100000"/>
              </a:lnSpc>
              <a:spcBef>
                <a:spcPts val="0"/>
              </a:spcBef>
              <a:spcAft>
                <a:spcPts val="0"/>
              </a:spcAft>
              <a:buClr>
                <a:srgbClr val="990000"/>
              </a:buClr>
              <a:buFont typeface="Century Gothic"/>
              <a:buNone/>
            </a:pPr>
            <a:r>
              <a:rPr lang="en-US" sz="1800">
                <a:solidFill>
                  <a:srgbClr val="990000"/>
                </a:solidFill>
                <a:latin typeface="Century Gothic"/>
                <a:ea typeface="Century Gothic"/>
                <a:cs typeface="Century Gothic"/>
                <a:sym typeface="Century Gothic"/>
              </a:rPr>
              <a:t>March 2018</a:t>
            </a:r>
            <a:endParaRPr b="0" i="0" sz="1800" u="none">
              <a:solidFill>
                <a:srgbClr val="990000"/>
              </a:solidFill>
              <a:latin typeface="Century Gothic"/>
              <a:ea typeface="Century Gothic"/>
              <a:cs typeface="Century Gothic"/>
              <a:sym typeface="Century Gothic"/>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4" name="Shape 124"/>
        <p:cNvGrpSpPr/>
        <p:nvPr/>
      </p:nvGrpSpPr>
      <p:grpSpPr>
        <a:xfrm>
          <a:off x="0" y="0"/>
          <a:ext cx="0" cy="0"/>
          <a:chOff x="0" y="0"/>
          <a:chExt cx="0" cy="0"/>
        </a:xfrm>
      </p:grpSpPr>
      <p:sp>
        <p:nvSpPr>
          <p:cNvPr id="125" name="Shape 125"/>
          <p:cNvSpPr txBox="1"/>
          <p:nvPr>
            <p:ph type="title"/>
          </p:nvPr>
        </p:nvSpPr>
        <p:spPr>
          <a:xfrm>
            <a:off x="457200" y="1219200"/>
            <a:ext cx="7769100" cy="5541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13C88"/>
              </a:buClr>
              <a:buFont typeface="Century Gothic"/>
              <a:buNone/>
            </a:pPr>
            <a:r>
              <a:rPr lang="en-US">
                <a:solidFill>
                  <a:srgbClr val="013C88"/>
                </a:solidFill>
              </a:rPr>
              <a:t>Responsible Disposal</a:t>
            </a:r>
            <a:endParaRPr/>
          </a:p>
        </p:txBody>
      </p:sp>
      <p:sp>
        <p:nvSpPr>
          <p:cNvPr id="126" name="Shape 126"/>
          <p:cNvSpPr txBox="1"/>
          <p:nvPr>
            <p:ph idx="1" type="body"/>
          </p:nvPr>
        </p:nvSpPr>
        <p:spPr>
          <a:xfrm>
            <a:off x="457200" y="1939900"/>
            <a:ext cx="8491200" cy="2763900"/>
          </a:xfrm>
          <a:prstGeom prst="rect">
            <a:avLst/>
          </a:prstGeom>
          <a:noFill/>
          <a:ln>
            <a:noFill/>
          </a:ln>
        </p:spPr>
        <p:txBody>
          <a:bodyPr anchorCtr="0" anchor="t" bIns="45700" lIns="91425" spcFirstLastPara="1" rIns="91425" wrap="square" tIns="45700">
            <a:noAutofit/>
          </a:bodyPr>
          <a:lstStyle/>
          <a:p>
            <a:pPr indent="0" lvl="0" marL="0" rtl="0">
              <a:lnSpc>
                <a:spcPct val="80000"/>
              </a:lnSpc>
              <a:spcBef>
                <a:spcPts val="0"/>
              </a:spcBef>
              <a:spcAft>
                <a:spcPts val="0"/>
              </a:spcAft>
              <a:buNone/>
            </a:pPr>
            <a:r>
              <a:rPr lang="en-US"/>
              <a:t>You must not A&amp;D property in a manner that is dangerous to public health or safety.</a:t>
            </a:r>
            <a:endParaRPr/>
          </a:p>
          <a:p>
            <a:pPr indent="0" lvl="0" marL="0" rtl="0">
              <a:lnSpc>
                <a:spcPct val="80000"/>
              </a:lnSpc>
              <a:spcBef>
                <a:spcPts val="0"/>
              </a:spcBef>
              <a:spcAft>
                <a:spcPts val="0"/>
              </a:spcAft>
              <a:buNone/>
            </a:pPr>
            <a:r>
              <a:t/>
            </a:r>
            <a:endParaRPr/>
          </a:p>
          <a:p>
            <a:pPr indent="-317500" lvl="0" marL="800100" rtl="0">
              <a:lnSpc>
                <a:spcPct val="80000"/>
              </a:lnSpc>
              <a:spcBef>
                <a:spcPts val="0"/>
              </a:spcBef>
              <a:spcAft>
                <a:spcPts val="0"/>
              </a:spcAft>
              <a:buClr>
                <a:srgbClr val="005390"/>
              </a:buClr>
              <a:buSzPts val="2400"/>
              <a:buFont typeface="Noto Sans Symbols"/>
              <a:buChar char="➢"/>
            </a:pPr>
            <a:r>
              <a:rPr lang="en-US"/>
              <a:t>Hazardous materials should be handled properly by certified professionals</a:t>
            </a:r>
            <a:endParaRPr/>
          </a:p>
          <a:p>
            <a:pPr indent="0" lvl="0" marL="0" rtl="0">
              <a:lnSpc>
                <a:spcPct val="80000"/>
              </a:lnSpc>
              <a:spcBef>
                <a:spcPts val="0"/>
              </a:spcBef>
              <a:spcAft>
                <a:spcPts val="0"/>
              </a:spcAft>
              <a:buNone/>
            </a:pPr>
            <a:r>
              <a:t/>
            </a:r>
            <a:endParaRPr/>
          </a:p>
          <a:p>
            <a:pPr indent="-317500" lvl="0" marL="800100" rtl="0">
              <a:lnSpc>
                <a:spcPct val="80000"/>
              </a:lnSpc>
              <a:spcBef>
                <a:spcPts val="0"/>
              </a:spcBef>
              <a:spcAft>
                <a:spcPts val="0"/>
              </a:spcAft>
              <a:buClr>
                <a:srgbClr val="005390"/>
              </a:buClr>
              <a:buSzPts val="2400"/>
              <a:buFont typeface="Noto Sans Symbols"/>
              <a:buChar char="➢"/>
            </a:pPr>
            <a:r>
              <a:rPr lang="en-US"/>
              <a:t>Check with EPA for applicable </a:t>
            </a:r>
            <a:r>
              <a:rPr lang="en-US" u="sng">
                <a:solidFill>
                  <a:schemeClr val="hlink"/>
                </a:solidFill>
                <a:hlinkClick r:id="rId3"/>
              </a:rPr>
              <a:t>disposal regulations</a:t>
            </a:r>
            <a:r>
              <a:rPr lang="en-US"/>
              <a:t> </a:t>
            </a:r>
            <a:endParaRPr/>
          </a:p>
          <a:p>
            <a:pPr indent="0" lvl="0" marL="457200" rtl="0">
              <a:lnSpc>
                <a:spcPct val="80000"/>
              </a:lnSpc>
              <a:spcBef>
                <a:spcPts val="0"/>
              </a:spcBef>
              <a:spcAft>
                <a:spcPts val="0"/>
              </a:spcAft>
              <a:buNone/>
            </a:pPr>
            <a:r>
              <a:t/>
            </a:r>
            <a:endParaRPr/>
          </a:p>
          <a:p>
            <a:pPr indent="-317500" lvl="0" marL="800100" rtl="0">
              <a:lnSpc>
                <a:spcPct val="80000"/>
              </a:lnSpc>
              <a:spcBef>
                <a:spcPts val="0"/>
              </a:spcBef>
              <a:spcAft>
                <a:spcPts val="0"/>
              </a:spcAft>
              <a:buClr>
                <a:srgbClr val="005390"/>
              </a:buClr>
              <a:buSzPts val="2400"/>
              <a:buFont typeface="Noto Sans Symbols"/>
              <a:buChar char="➢"/>
            </a:pPr>
            <a:r>
              <a:rPr b="1" lang="en-US"/>
              <a:t>This includes FEA (Federal Electronic Assets)</a:t>
            </a:r>
            <a:endParaRPr b="1"/>
          </a:p>
          <a:p>
            <a:pPr indent="0" lvl="0" marL="0" rtl="0">
              <a:lnSpc>
                <a:spcPct val="80000"/>
              </a:lnSpc>
              <a:spcBef>
                <a:spcPts val="0"/>
              </a:spcBef>
              <a:spcAft>
                <a:spcPts val="0"/>
              </a:spcAft>
              <a:buNone/>
            </a:pPr>
            <a:r>
              <a:t/>
            </a:r>
            <a:endParaRPr b="1"/>
          </a:p>
          <a:p>
            <a:pPr indent="0" lvl="0" marL="0" rtl="0">
              <a:lnSpc>
                <a:spcPct val="80000"/>
              </a:lnSpc>
              <a:spcBef>
                <a:spcPts val="0"/>
              </a:spcBef>
              <a:spcAft>
                <a:spcPts val="0"/>
              </a:spcAft>
              <a:buNone/>
            </a:pPr>
            <a:r>
              <a:t/>
            </a:r>
            <a:endParaRPr/>
          </a:p>
        </p:txBody>
      </p:sp>
      <p:sp>
        <p:nvSpPr>
          <p:cNvPr id="127" name="Shape 127"/>
          <p:cNvSpPr txBox="1"/>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rgbClr val="000000"/>
              </a:buClr>
              <a:buFont typeface="Century Gothic"/>
              <a:buNone/>
            </a:pPr>
            <a:fld id="{00000000-1234-1234-1234-123412341234}" type="slidenum">
              <a:rPr b="1" i="0" lang="en-US" sz="1100" u="none">
                <a:solidFill>
                  <a:srgbClr val="000000"/>
                </a:solidFill>
                <a:latin typeface="Century Gothic"/>
                <a:ea typeface="Century Gothic"/>
                <a:cs typeface="Century Gothic"/>
                <a:sym typeface="Century Gothic"/>
              </a:rPr>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1" name="Shape 131"/>
        <p:cNvGrpSpPr/>
        <p:nvPr/>
      </p:nvGrpSpPr>
      <p:grpSpPr>
        <a:xfrm>
          <a:off x="0" y="0"/>
          <a:ext cx="0" cy="0"/>
          <a:chOff x="0" y="0"/>
          <a:chExt cx="0" cy="0"/>
        </a:xfrm>
      </p:grpSpPr>
      <p:sp>
        <p:nvSpPr>
          <p:cNvPr id="132" name="Shape 132"/>
          <p:cNvSpPr txBox="1"/>
          <p:nvPr>
            <p:ph type="title"/>
          </p:nvPr>
        </p:nvSpPr>
        <p:spPr>
          <a:xfrm>
            <a:off x="457200" y="1219200"/>
            <a:ext cx="7769100" cy="5541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13C88"/>
              </a:buClr>
              <a:buFont typeface="Century Gothic"/>
              <a:buNone/>
            </a:pPr>
            <a:r>
              <a:rPr lang="en-US">
                <a:solidFill>
                  <a:srgbClr val="013C88"/>
                </a:solidFill>
              </a:rPr>
              <a:t>eScrap Recycling: Bulletin B-34</a:t>
            </a:r>
            <a:endParaRPr/>
          </a:p>
        </p:txBody>
      </p:sp>
      <p:sp>
        <p:nvSpPr>
          <p:cNvPr id="133" name="Shape 133"/>
          <p:cNvSpPr txBox="1"/>
          <p:nvPr>
            <p:ph idx="1" type="body"/>
          </p:nvPr>
        </p:nvSpPr>
        <p:spPr>
          <a:xfrm>
            <a:off x="455600" y="1939150"/>
            <a:ext cx="8002500" cy="3218700"/>
          </a:xfrm>
          <a:prstGeom prst="rect">
            <a:avLst/>
          </a:prstGeom>
          <a:noFill/>
          <a:ln>
            <a:noFill/>
          </a:ln>
        </p:spPr>
        <p:txBody>
          <a:bodyPr anchorCtr="0" anchor="t" bIns="45700" lIns="91425" spcFirstLastPara="1" rIns="91425" wrap="square" tIns="45700">
            <a:noAutofit/>
          </a:bodyPr>
          <a:lstStyle/>
          <a:p>
            <a:pPr indent="-279400" lvl="0" marL="342900" marR="0" rtl="0" algn="l">
              <a:lnSpc>
                <a:spcPct val="80000"/>
              </a:lnSpc>
              <a:spcBef>
                <a:spcPts val="0"/>
              </a:spcBef>
              <a:spcAft>
                <a:spcPts val="0"/>
              </a:spcAft>
              <a:buClr>
                <a:srgbClr val="005390"/>
              </a:buClr>
              <a:buSzPts val="1800"/>
              <a:buFont typeface="Noto Sans Symbols"/>
              <a:buChar char="➢"/>
            </a:pPr>
            <a:r>
              <a:rPr lang="en-US" sz="1800"/>
              <a:t>The guidance set forth in </a:t>
            </a:r>
            <a:r>
              <a:rPr lang="en-US" sz="1800" u="sng">
                <a:hlinkClick r:id="rId3"/>
              </a:rPr>
              <a:t>Bulletin B34</a:t>
            </a:r>
            <a:r>
              <a:rPr lang="en-US" sz="1800"/>
              <a:t> is designed to protect human health and the environment from the potentially harmful effects associated with the unsafe disposal of Federal Electronic Assets (FEA).</a:t>
            </a:r>
            <a:endParaRPr sz="1800"/>
          </a:p>
          <a:p>
            <a:pPr indent="0" lvl="0" marL="0" marR="0" rtl="0" algn="l">
              <a:lnSpc>
                <a:spcPct val="80000"/>
              </a:lnSpc>
              <a:spcBef>
                <a:spcPts val="0"/>
              </a:spcBef>
              <a:spcAft>
                <a:spcPts val="0"/>
              </a:spcAft>
              <a:buNone/>
            </a:pPr>
            <a:r>
              <a:t/>
            </a:r>
            <a:endParaRPr sz="1800"/>
          </a:p>
          <a:p>
            <a:pPr indent="-279400" lvl="0" marL="342900" marR="0" rtl="0" algn="l">
              <a:lnSpc>
                <a:spcPct val="80000"/>
              </a:lnSpc>
              <a:spcBef>
                <a:spcPts val="0"/>
              </a:spcBef>
              <a:spcAft>
                <a:spcPts val="0"/>
              </a:spcAft>
              <a:buClr>
                <a:srgbClr val="005390"/>
              </a:buClr>
              <a:buSzPts val="1800"/>
              <a:buFont typeface="Noto Sans Symbols"/>
              <a:buChar char="➢"/>
            </a:pPr>
            <a:r>
              <a:rPr lang="en-US" sz="1800"/>
              <a:t>When possible, agencies should:</a:t>
            </a:r>
            <a:endParaRPr sz="1800"/>
          </a:p>
          <a:p>
            <a:pPr indent="-209550" lvl="1" marL="742950" marR="0" rtl="0" algn="l">
              <a:lnSpc>
                <a:spcPct val="80000"/>
              </a:lnSpc>
              <a:spcBef>
                <a:spcPts val="0"/>
              </a:spcBef>
              <a:spcAft>
                <a:spcPts val="0"/>
              </a:spcAft>
              <a:buSzPts val="1800"/>
              <a:buChar char="•"/>
            </a:pPr>
            <a:r>
              <a:rPr lang="en-US" sz="1800"/>
              <a:t>(1) Use every opportunity to reuse functional FEA in condition codes 1, 4, 7 (refer to Federal Management Regulation (FMR) § 102-36.240 and the attached disposal condition code descriptions) through the Federal disposal program, </a:t>
            </a:r>
            <a:endParaRPr sz="1800"/>
          </a:p>
          <a:p>
            <a:pPr indent="-209550" lvl="1" marL="742950" marR="0" rtl="0" algn="l">
              <a:lnSpc>
                <a:spcPct val="80000"/>
              </a:lnSpc>
              <a:spcBef>
                <a:spcPts val="0"/>
              </a:spcBef>
              <a:spcAft>
                <a:spcPts val="0"/>
              </a:spcAft>
              <a:buSzPts val="1800"/>
              <a:buChar char="•"/>
            </a:pPr>
            <a:r>
              <a:rPr lang="en-US" sz="1800"/>
              <a:t>(2) Direct FEA disposed of under your agency’s abandonment/destruction authority to authorized certified recyclers or refurbishers </a:t>
            </a:r>
            <a:endParaRPr sz="1800"/>
          </a:p>
          <a:p>
            <a:pPr indent="0" lvl="0" marL="0" marR="0" rtl="0" algn="l">
              <a:lnSpc>
                <a:spcPct val="80000"/>
              </a:lnSpc>
              <a:spcBef>
                <a:spcPts val="0"/>
              </a:spcBef>
              <a:spcAft>
                <a:spcPts val="0"/>
              </a:spcAft>
              <a:buNone/>
            </a:pPr>
            <a:r>
              <a:t/>
            </a:r>
            <a:endParaRPr sz="1800"/>
          </a:p>
          <a:p>
            <a:pPr indent="-279400" lvl="0" marL="342900" rtl="0">
              <a:lnSpc>
                <a:spcPct val="80000"/>
              </a:lnSpc>
              <a:spcBef>
                <a:spcPts val="0"/>
              </a:spcBef>
              <a:spcAft>
                <a:spcPts val="0"/>
              </a:spcAft>
              <a:buClr>
                <a:srgbClr val="005390"/>
              </a:buClr>
              <a:buSzPts val="1800"/>
              <a:buFont typeface="Noto Sans Symbols"/>
              <a:buChar char="➢"/>
            </a:pPr>
            <a:r>
              <a:rPr lang="en-US" sz="1800"/>
              <a:t>FEA should not be disposed of in landfill or incinerators.</a:t>
            </a:r>
            <a:endParaRPr sz="1800"/>
          </a:p>
        </p:txBody>
      </p:sp>
      <p:sp>
        <p:nvSpPr>
          <p:cNvPr id="134" name="Shape 134"/>
          <p:cNvSpPr txBox="1"/>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rgbClr val="000000"/>
              </a:buClr>
              <a:buFont typeface="Century Gothic"/>
              <a:buNone/>
            </a:pPr>
            <a:fld id="{00000000-1234-1234-1234-123412341234}" type="slidenum">
              <a:rPr b="1" i="0" lang="en-US" sz="1100" u="none">
                <a:solidFill>
                  <a:srgbClr val="000000"/>
                </a:solidFill>
                <a:latin typeface="Century Gothic"/>
                <a:ea typeface="Century Gothic"/>
                <a:cs typeface="Century Gothic"/>
                <a:sym typeface="Century Gothic"/>
              </a:rPr>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8" name="Shape 138"/>
        <p:cNvGrpSpPr/>
        <p:nvPr/>
      </p:nvGrpSpPr>
      <p:grpSpPr>
        <a:xfrm>
          <a:off x="0" y="0"/>
          <a:ext cx="0" cy="0"/>
          <a:chOff x="0" y="0"/>
          <a:chExt cx="0" cy="0"/>
        </a:xfrm>
      </p:grpSpPr>
      <p:sp>
        <p:nvSpPr>
          <p:cNvPr id="139" name="Shape 139"/>
          <p:cNvSpPr txBox="1"/>
          <p:nvPr>
            <p:ph type="title"/>
          </p:nvPr>
        </p:nvSpPr>
        <p:spPr>
          <a:xfrm>
            <a:off x="457200" y="1219200"/>
            <a:ext cx="7769100" cy="5541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13C88"/>
              </a:buClr>
              <a:buFont typeface="Century Gothic"/>
              <a:buNone/>
            </a:pPr>
            <a:r>
              <a:rPr lang="en-US">
                <a:solidFill>
                  <a:srgbClr val="013C88"/>
                </a:solidFill>
              </a:rPr>
              <a:t>eScrap - Criteria</a:t>
            </a:r>
            <a:endParaRPr/>
          </a:p>
        </p:txBody>
      </p:sp>
      <p:sp>
        <p:nvSpPr>
          <p:cNvPr id="140" name="Shape 140"/>
          <p:cNvSpPr txBox="1"/>
          <p:nvPr>
            <p:ph idx="1" type="body"/>
          </p:nvPr>
        </p:nvSpPr>
        <p:spPr>
          <a:xfrm>
            <a:off x="455600" y="1854025"/>
            <a:ext cx="8445600" cy="4748700"/>
          </a:xfrm>
          <a:prstGeom prst="rect">
            <a:avLst/>
          </a:prstGeom>
          <a:noFill/>
          <a:ln>
            <a:noFill/>
          </a:ln>
        </p:spPr>
        <p:txBody>
          <a:bodyPr anchorCtr="0" anchor="t" bIns="45700" lIns="91425" spcFirstLastPara="1" rIns="91425" wrap="square" tIns="45700">
            <a:noAutofit/>
          </a:bodyPr>
          <a:lstStyle/>
          <a:p>
            <a:pPr indent="-279400" lvl="0" marL="342900" marR="0" rtl="0" algn="l">
              <a:lnSpc>
                <a:spcPct val="80000"/>
              </a:lnSpc>
              <a:spcBef>
                <a:spcPts val="0"/>
              </a:spcBef>
              <a:spcAft>
                <a:spcPts val="0"/>
              </a:spcAft>
              <a:buClr>
                <a:srgbClr val="005390"/>
              </a:buClr>
              <a:buSzPts val="1800"/>
              <a:buFont typeface="Noto Sans Symbols"/>
              <a:buChar char="➢"/>
            </a:pPr>
            <a:r>
              <a:rPr b="0" i="0" lang="en-US" sz="1800" u="none" cap="none" strike="noStrike">
                <a:latin typeface="Century Gothic"/>
                <a:ea typeface="Century Gothic"/>
                <a:cs typeface="Century Gothic"/>
                <a:sym typeface="Century Gothic"/>
              </a:rPr>
              <a:t>Generally, electronics may be</a:t>
            </a:r>
            <a:r>
              <a:rPr lang="en-US" sz="1800"/>
              <a:t> </a:t>
            </a:r>
            <a:r>
              <a:rPr b="0" i="0" lang="en-US" sz="1800" u="none" cap="none" strike="noStrike">
                <a:latin typeface="Century Gothic"/>
                <a:ea typeface="Century Gothic"/>
                <a:cs typeface="Century Gothic"/>
                <a:sym typeface="Century Gothic"/>
              </a:rPr>
              <a:t>defined as any item powered by electricity that has logic circuitry enabling the item to perform its intended function. </a:t>
            </a:r>
            <a:endParaRPr b="0" i="0" sz="1800" u="none" cap="none" strike="noStrike">
              <a:latin typeface="Century Gothic"/>
              <a:ea typeface="Century Gothic"/>
              <a:cs typeface="Century Gothic"/>
              <a:sym typeface="Century Gothic"/>
            </a:endParaRPr>
          </a:p>
          <a:p>
            <a:pPr indent="0" lvl="0" marL="0" marR="0" rtl="0" algn="l">
              <a:lnSpc>
                <a:spcPct val="80000"/>
              </a:lnSpc>
              <a:spcBef>
                <a:spcPts val="0"/>
              </a:spcBef>
              <a:spcAft>
                <a:spcPts val="0"/>
              </a:spcAft>
              <a:buNone/>
            </a:pPr>
            <a:r>
              <a:t/>
            </a:r>
            <a:endParaRPr b="0" i="0" sz="1800" u="none" cap="none" strike="noStrike">
              <a:latin typeface="Century Gothic"/>
              <a:ea typeface="Century Gothic"/>
              <a:cs typeface="Century Gothic"/>
              <a:sym typeface="Century Gothic"/>
            </a:endParaRPr>
          </a:p>
          <a:p>
            <a:pPr indent="-279400" lvl="0" marL="342900" marR="0" rtl="0" algn="l">
              <a:lnSpc>
                <a:spcPct val="80000"/>
              </a:lnSpc>
              <a:spcBef>
                <a:spcPts val="0"/>
              </a:spcBef>
              <a:spcAft>
                <a:spcPts val="0"/>
              </a:spcAft>
              <a:buClr>
                <a:srgbClr val="005390"/>
              </a:buClr>
              <a:buSzPts val="1800"/>
              <a:buFont typeface="Noto Sans Symbols"/>
              <a:buChar char="➢"/>
            </a:pPr>
            <a:r>
              <a:rPr b="0" i="0" lang="en-US" sz="1800" u="none" cap="none" strike="noStrike">
                <a:latin typeface="Century Gothic"/>
                <a:ea typeface="Century Gothic"/>
                <a:cs typeface="Century Gothic"/>
                <a:sym typeface="Century Gothic"/>
              </a:rPr>
              <a:t>Property items designated as FEA:</a:t>
            </a:r>
            <a:endParaRPr b="0" i="0" sz="1800" u="none" cap="none" strike="noStrike">
              <a:latin typeface="Century Gothic"/>
              <a:ea typeface="Century Gothic"/>
              <a:cs typeface="Century Gothic"/>
              <a:sym typeface="Century Gothic"/>
            </a:endParaRPr>
          </a:p>
          <a:p>
            <a:pPr indent="-209550" lvl="1" marL="742950" marR="0" rtl="0" algn="l">
              <a:lnSpc>
                <a:spcPct val="80000"/>
              </a:lnSpc>
              <a:spcBef>
                <a:spcPts val="0"/>
              </a:spcBef>
              <a:spcAft>
                <a:spcPts val="0"/>
              </a:spcAft>
              <a:buSzPts val="1800"/>
              <a:buChar char="•"/>
            </a:pPr>
            <a:r>
              <a:rPr b="0" i="0" lang="en-US" sz="1800" u="none" cap="none" strike="noStrike">
                <a:latin typeface="Century Gothic"/>
                <a:ea typeface="Century Gothic"/>
                <a:cs typeface="Century Gothic"/>
                <a:sym typeface="Century Gothic"/>
              </a:rPr>
              <a:t>Copiers </a:t>
            </a:r>
            <a:endParaRPr sz="1800"/>
          </a:p>
          <a:p>
            <a:pPr indent="-209550" lvl="1" marL="742950" marR="0" rtl="0" algn="l">
              <a:lnSpc>
                <a:spcPct val="80000"/>
              </a:lnSpc>
              <a:spcBef>
                <a:spcPts val="0"/>
              </a:spcBef>
              <a:spcAft>
                <a:spcPts val="0"/>
              </a:spcAft>
              <a:buSzPts val="1800"/>
              <a:buChar char="•"/>
            </a:pPr>
            <a:r>
              <a:rPr b="0" i="0" lang="en-US" sz="1800" u="none" cap="none" strike="noStrike">
                <a:latin typeface="Century Gothic"/>
                <a:ea typeface="Century Gothic"/>
                <a:cs typeface="Century Gothic"/>
                <a:sym typeface="Century Gothic"/>
              </a:rPr>
              <a:t>Telephones</a:t>
            </a:r>
            <a:r>
              <a:rPr b="0" i="0" lang="en-US" sz="1800" u="none" cap="none" strike="noStrike">
                <a:latin typeface="Century Gothic"/>
                <a:ea typeface="Century Gothic"/>
                <a:cs typeface="Century Gothic"/>
                <a:sym typeface="Century Gothic"/>
              </a:rPr>
              <a:t>, f</a:t>
            </a:r>
            <a:r>
              <a:rPr b="0" i="0" lang="en-US" sz="1800" u="none" cap="none" strike="noStrike">
                <a:latin typeface="Century Gothic"/>
                <a:ea typeface="Century Gothic"/>
                <a:cs typeface="Century Gothic"/>
                <a:sym typeface="Century Gothic"/>
              </a:rPr>
              <a:t>ax machines, and communication equipment</a:t>
            </a:r>
            <a:endParaRPr b="0" i="0" sz="1800" u="none" cap="none" strike="noStrike">
              <a:latin typeface="Century Gothic"/>
              <a:ea typeface="Century Gothic"/>
              <a:cs typeface="Century Gothic"/>
              <a:sym typeface="Century Gothic"/>
            </a:endParaRPr>
          </a:p>
          <a:p>
            <a:pPr indent="-209550" lvl="1" marL="742950" marR="0" rtl="0" algn="l">
              <a:lnSpc>
                <a:spcPct val="80000"/>
              </a:lnSpc>
              <a:spcBef>
                <a:spcPts val="0"/>
              </a:spcBef>
              <a:spcAft>
                <a:spcPts val="0"/>
              </a:spcAft>
              <a:buSzPts val="1800"/>
              <a:buChar char="•"/>
            </a:pPr>
            <a:r>
              <a:rPr b="0" i="0" lang="en-US" sz="1800" u="none" cap="none" strike="noStrike">
                <a:latin typeface="Century Gothic"/>
                <a:ea typeface="Century Gothic"/>
                <a:cs typeface="Century Gothic"/>
                <a:sym typeface="Century Gothic"/>
              </a:rPr>
              <a:t>Electronic Equipment Components</a:t>
            </a:r>
            <a:endParaRPr b="0" i="0" sz="1800" u="none" cap="none" strike="noStrike">
              <a:latin typeface="Century Gothic"/>
              <a:ea typeface="Century Gothic"/>
              <a:cs typeface="Century Gothic"/>
              <a:sym typeface="Century Gothic"/>
            </a:endParaRPr>
          </a:p>
          <a:p>
            <a:pPr indent="-209550" lvl="1" marL="742950" marR="0" rtl="0" algn="l">
              <a:lnSpc>
                <a:spcPct val="80000"/>
              </a:lnSpc>
              <a:spcBef>
                <a:spcPts val="0"/>
              </a:spcBef>
              <a:spcAft>
                <a:spcPts val="0"/>
              </a:spcAft>
              <a:buSzPts val="1800"/>
              <a:buChar char="•"/>
            </a:pPr>
            <a:r>
              <a:rPr b="0" i="0" lang="en-US" sz="1800" u="none" cap="none" strike="noStrike">
                <a:latin typeface="Century Gothic"/>
                <a:ea typeface="Century Gothic"/>
                <a:cs typeface="Century Gothic"/>
                <a:sym typeface="Century Gothic"/>
              </a:rPr>
              <a:t>Electrical </a:t>
            </a:r>
            <a:r>
              <a:rPr lang="en-US" sz="1800"/>
              <a:t>/</a:t>
            </a:r>
            <a:r>
              <a:rPr b="0" i="0" lang="en-US" sz="1800" u="none" cap="none" strike="noStrike">
                <a:latin typeface="Century Gothic"/>
                <a:ea typeface="Century Gothic"/>
                <a:cs typeface="Century Gothic"/>
                <a:sym typeface="Century Gothic"/>
              </a:rPr>
              <a:t> Electronic Properties Measuring and Testing Instruments</a:t>
            </a:r>
            <a:endParaRPr b="0" i="0" sz="1800" u="none" cap="none" strike="noStrike">
              <a:latin typeface="Century Gothic"/>
              <a:ea typeface="Century Gothic"/>
              <a:cs typeface="Century Gothic"/>
              <a:sym typeface="Century Gothic"/>
            </a:endParaRPr>
          </a:p>
          <a:p>
            <a:pPr indent="-209550" lvl="1" marL="742950" marR="0" rtl="0" algn="l">
              <a:lnSpc>
                <a:spcPct val="80000"/>
              </a:lnSpc>
              <a:spcBef>
                <a:spcPts val="0"/>
              </a:spcBef>
              <a:spcAft>
                <a:spcPts val="0"/>
              </a:spcAft>
              <a:buSzPts val="1800"/>
              <a:buChar char="•"/>
            </a:pPr>
            <a:r>
              <a:rPr b="0" i="0" lang="en-US" sz="1800" u="none" cap="none" strike="noStrike">
                <a:latin typeface="Century Gothic"/>
                <a:ea typeface="Century Gothic"/>
                <a:cs typeface="Century Gothic"/>
                <a:sym typeface="Century Gothic"/>
              </a:rPr>
              <a:t>Digital Cameras</a:t>
            </a:r>
            <a:endParaRPr b="0" i="0" sz="1800" u="none" cap="none" strike="noStrike">
              <a:latin typeface="Century Gothic"/>
              <a:ea typeface="Century Gothic"/>
              <a:cs typeface="Century Gothic"/>
              <a:sym typeface="Century Gothic"/>
            </a:endParaRPr>
          </a:p>
          <a:p>
            <a:pPr indent="-209550" lvl="1" marL="742950" marR="0" rtl="0" algn="l">
              <a:lnSpc>
                <a:spcPct val="80000"/>
              </a:lnSpc>
              <a:spcBef>
                <a:spcPts val="0"/>
              </a:spcBef>
              <a:spcAft>
                <a:spcPts val="0"/>
              </a:spcAft>
              <a:buSzPts val="1800"/>
              <a:buChar char="•"/>
            </a:pPr>
            <a:r>
              <a:rPr b="0" i="0" lang="en-US" sz="1800" u="none" cap="none" strike="noStrike">
                <a:latin typeface="Century Gothic"/>
                <a:ea typeface="Century Gothic"/>
                <a:cs typeface="Century Gothic"/>
                <a:sym typeface="Century Gothic"/>
              </a:rPr>
              <a:t>Desktop and laptop/portable computers, computer monitors, displays, printers, peripherals, and electronic components</a:t>
            </a:r>
            <a:endParaRPr b="0" i="0" sz="1800" u="none" cap="none" strike="noStrike">
              <a:latin typeface="Century Gothic"/>
              <a:ea typeface="Century Gothic"/>
              <a:cs typeface="Century Gothic"/>
              <a:sym typeface="Century Gothic"/>
            </a:endParaRPr>
          </a:p>
          <a:p>
            <a:pPr indent="-209550" lvl="1" marL="742950" marR="0" rtl="0" algn="l">
              <a:lnSpc>
                <a:spcPct val="80000"/>
              </a:lnSpc>
              <a:spcBef>
                <a:spcPts val="0"/>
              </a:spcBef>
              <a:spcAft>
                <a:spcPts val="0"/>
              </a:spcAft>
              <a:buSzPts val="1800"/>
              <a:buChar char="•"/>
            </a:pPr>
            <a:r>
              <a:rPr b="0" i="0" lang="en-US" sz="1800" u="none" cap="none" strike="noStrike">
                <a:latin typeface="Century Gothic"/>
                <a:ea typeface="Century Gothic"/>
                <a:cs typeface="Century Gothic"/>
                <a:sym typeface="Century Gothic"/>
              </a:rPr>
              <a:t>Televisions and other displays</a:t>
            </a:r>
            <a:endParaRPr b="0" i="0" sz="1800" u="none" cap="none" strike="noStrike">
              <a:latin typeface="Century Gothic"/>
              <a:ea typeface="Century Gothic"/>
              <a:cs typeface="Century Gothic"/>
              <a:sym typeface="Century Gothic"/>
            </a:endParaRPr>
          </a:p>
          <a:p>
            <a:pPr indent="-209550" lvl="1" marL="742950" marR="0" rtl="0" algn="l">
              <a:lnSpc>
                <a:spcPct val="80000"/>
              </a:lnSpc>
              <a:spcBef>
                <a:spcPts val="0"/>
              </a:spcBef>
              <a:spcAft>
                <a:spcPts val="0"/>
              </a:spcAft>
              <a:buSzPts val="1800"/>
              <a:buChar char="•"/>
            </a:pPr>
            <a:r>
              <a:rPr b="0" i="0" lang="en-US" sz="1800" u="none" cap="none" strike="noStrike">
                <a:latin typeface="Century Gothic"/>
                <a:ea typeface="Century Gothic"/>
                <a:cs typeface="Century Gothic"/>
                <a:sym typeface="Century Gothic"/>
              </a:rPr>
              <a:t>Other items that clearly utilize solid-state electronics technology or vacuum tubes to perform.</a:t>
            </a:r>
            <a:endParaRPr sz="1800"/>
          </a:p>
        </p:txBody>
      </p:sp>
      <p:sp>
        <p:nvSpPr>
          <p:cNvPr id="141" name="Shape 141"/>
          <p:cNvSpPr txBox="1"/>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rgbClr val="000000"/>
              </a:buClr>
              <a:buFont typeface="Century Gothic"/>
              <a:buNone/>
            </a:pPr>
            <a:fld id="{00000000-1234-1234-1234-123412341234}" type="slidenum">
              <a:rPr b="1" i="0" lang="en-US" sz="1100" u="none">
                <a:solidFill>
                  <a:srgbClr val="000000"/>
                </a:solidFill>
                <a:latin typeface="Century Gothic"/>
                <a:ea typeface="Century Gothic"/>
                <a:cs typeface="Century Gothic"/>
                <a:sym typeface="Century Gothic"/>
              </a:rPr>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5" name="Shape 145"/>
        <p:cNvGrpSpPr/>
        <p:nvPr/>
      </p:nvGrpSpPr>
      <p:grpSpPr>
        <a:xfrm>
          <a:off x="0" y="0"/>
          <a:ext cx="0" cy="0"/>
          <a:chOff x="0" y="0"/>
          <a:chExt cx="0" cy="0"/>
        </a:xfrm>
      </p:grpSpPr>
      <p:sp>
        <p:nvSpPr>
          <p:cNvPr id="146" name="Shape 146"/>
          <p:cNvSpPr txBox="1"/>
          <p:nvPr>
            <p:ph type="title"/>
          </p:nvPr>
        </p:nvSpPr>
        <p:spPr>
          <a:xfrm>
            <a:off x="457200" y="1219200"/>
            <a:ext cx="7769100" cy="554100"/>
          </a:xfrm>
          <a:prstGeom prst="rect">
            <a:avLst/>
          </a:prstGeom>
          <a:noFill/>
          <a:ln>
            <a:noFill/>
          </a:ln>
        </p:spPr>
        <p:txBody>
          <a:bodyPr anchorCtr="0" anchor="t" bIns="45700" lIns="91425" spcFirstLastPara="1" rIns="91425" wrap="square" tIns="45700">
            <a:noAutofit/>
          </a:bodyPr>
          <a:lstStyle/>
          <a:p>
            <a:pPr indent="0" lvl="0" marL="0" rtl="0">
              <a:spcBef>
                <a:spcPts val="0"/>
              </a:spcBef>
              <a:spcAft>
                <a:spcPts val="0"/>
              </a:spcAft>
              <a:buClr>
                <a:srgbClr val="005390"/>
              </a:buClr>
              <a:buFont typeface="Century Gothic"/>
              <a:buNone/>
            </a:pPr>
            <a:r>
              <a:rPr lang="en-US"/>
              <a:t>R2 &amp; e-Stewards Recycling Vendors</a:t>
            </a:r>
            <a:endParaRPr>
              <a:solidFill>
                <a:srgbClr val="013C88"/>
              </a:solidFill>
            </a:endParaRPr>
          </a:p>
        </p:txBody>
      </p:sp>
      <p:sp>
        <p:nvSpPr>
          <p:cNvPr id="147" name="Shape 147"/>
          <p:cNvSpPr txBox="1"/>
          <p:nvPr>
            <p:ph idx="1" type="body"/>
          </p:nvPr>
        </p:nvSpPr>
        <p:spPr>
          <a:xfrm>
            <a:off x="455600" y="1854025"/>
            <a:ext cx="8445600" cy="4748700"/>
          </a:xfrm>
          <a:prstGeom prst="rect">
            <a:avLst/>
          </a:prstGeom>
          <a:noFill/>
          <a:ln>
            <a:noFill/>
          </a:ln>
        </p:spPr>
        <p:txBody>
          <a:bodyPr anchorCtr="0" anchor="t" bIns="45700" lIns="91425" spcFirstLastPara="1" rIns="91425" wrap="square" tIns="45700">
            <a:noAutofit/>
          </a:bodyPr>
          <a:lstStyle/>
          <a:p>
            <a:pPr indent="-317500" lvl="0" marL="342900" marR="0" rtl="0" algn="l">
              <a:lnSpc>
                <a:spcPct val="80000"/>
              </a:lnSpc>
              <a:spcBef>
                <a:spcPts val="0"/>
              </a:spcBef>
              <a:spcAft>
                <a:spcPts val="0"/>
              </a:spcAft>
              <a:buClr>
                <a:srgbClr val="005390"/>
              </a:buClr>
              <a:buSzPts val="2400"/>
              <a:buFont typeface="Noto Sans Symbols"/>
              <a:buChar char="➢"/>
            </a:pPr>
            <a:r>
              <a:rPr lang="en-US"/>
              <a:t>Currently, the only certification programs currently recognized for disposal of FEA are the Responsible Recycling (R2) program and the e-Stewards program</a:t>
            </a:r>
            <a:endParaRPr/>
          </a:p>
          <a:p>
            <a:pPr indent="0" lvl="0" marL="0" marR="0" rtl="0" algn="l">
              <a:lnSpc>
                <a:spcPct val="80000"/>
              </a:lnSpc>
              <a:spcBef>
                <a:spcPts val="0"/>
              </a:spcBef>
              <a:spcAft>
                <a:spcPts val="0"/>
              </a:spcAft>
              <a:buNone/>
            </a:pPr>
            <a:r>
              <a:t/>
            </a:r>
            <a:endParaRPr/>
          </a:p>
          <a:p>
            <a:pPr indent="-317500" lvl="0" marL="342900" rtl="0">
              <a:lnSpc>
                <a:spcPct val="80000"/>
              </a:lnSpc>
              <a:spcBef>
                <a:spcPts val="0"/>
              </a:spcBef>
              <a:spcAft>
                <a:spcPts val="0"/>
              </a:spcAft>
              <a:buClr>
                <a:srgbClr val="005390"/>
              </a:buClr>
              <a:buSzPts val="2400"/>
              <a:buFont typeface="Noto Sans Symbols"/>
              <a:buChar char="➢"/>
            </a:pPr>
            <a:r>
              <a:rPr lang="en-US"/>
              <a:t>You can find all certified vendors of these programs by visiting:</a:t>
            </a:r>
            <a:endParaRPr b="0" i="0" u="none" cap="none" strike="noStrike">
              <a:latin typeface="Century Gothic"/>
              <a:ea typeface="Century Gothic"/>
              <a:cs typeface="Century Gothic"/>
              <a:sym typeface="Century Gothic"/>
            </a:endParaRPr>
          </a:p>
          <a:p>
            <a:pPr indent="0" lvl="0" marL="0" marR="0" rtl="0" algn="l">
              <a:lnSpc>
                <a:spcPct val="80000"/>
              </a:lnSpc>
              <a:spcBef>
                <a:spcPts val="0"/>
              </a:spcBef>
              <a:spcAft>
                <a:spcPts val="0"/>
              </a:spcAft>
              <a:buNone/>
            </a:pPr>
            <a:r>
              <a:t/>
            </a:r>
            <a:endParaRPr/>
          </a:p>
          <a:p>
            <a:pPr indent="-247650" lvl="1" marL="742950" marR="0" rtl="0" algn="l">
              <a:lnSpc>
                <a:spcPct val="80000"/>
              </a:lnSpc>
              <a:spcBef>
                <a:spcPts val="0"/>
              </a:spcBef>
              <a:spcAft>
                <a:spcPts val="0"/>
              </a:spcAft>
              <a:buClr>
                <a:srgbClr val="005390"/>
              </a:buClr>
              <a:buSzPts val="2400"/>
              <a:buChar char="•"/>
            </a:pPr>
            <a:r>
              <a:rPr lang="en-US" sz="2400"/>
              <a:t>R2: </a:t>
            </a:r>
            <a:r>
              <a:rPr lang="en-US" sz="2400" u="sng">
                <a:solidFill>
                  <a:schemeClr val="hlink"/>
                </a:solidFill>
                <a:hlinkClick r:id="rId3"/>
              </a:rPr>
              <a:t>https://sustainableelectronics.org/</a:t>
            </a:r>
            <a:endParaRPr sz="2400"/>
          </a:p>
          <a:p>
            <a:pPr indent="0" lvl="0" marL="457200" marR="0" rtl="0" algn="l">
              <a:lnSpc>
                <a:spcPct val="80000"/>
              </a:lnSpc>
              <a:spcBef>
                <a:spcPts val="0"/>
              </a:spcBef>
              <a:spcAft>
                <a:spcPts val="0"/>
              </a:spcAft>
              <a:buNone/>
            </a:pPr>
            <a:r>
              <a:t/>
            </a:r>
            <a:endParaRPr sz="2400"/>
          </a:p>
          <a:p>
            <a:pPr indent="-247650" lvl="1" marL="742950" marR="0" rtl="0" algn="l">
              <a:lnSpc>
                <a:spcPct val="80000"/>
              </a:lnSpc>
              <a:spcBef>
                <a:spcPts val="0"/>
              </a:spcBef>
              <a:spcAft>
                <a:spcPts val="0"/>
              </a:spcAft>
              <a:buClr>
                <a:srgbClr val="005390"/>
              </a:buClr>
              <a:buSzPts val="2400"/>
              <a:buChar char="•"/>
            </a:pPr>
            <a:r>
              <a:rPr lang="en-US" sz="2400"/>
              <a:t>e-Stewards: </a:t>
            </a:r>
            <a:r>
              <a:rPr lang="en-US" sz="2400" u="sng">
                <a:solidFill>
                  <a:schemeClr val="hlink"/>
                </a:solidFill>
                <a:hlinkClick r:id="rId4"/>
              </a:rPr>
              <a:t>http://e-stewards.org/</a:t>
            </a:r>
            <a:endParaRPr sz="2400"/>
          </a:p>
          <a:p>
            <a:pPr indent="0" lvl="0" marL="457200" marR="0" rtl="0" algn="l">
              <a:lnSpc>
                <a:spcPct val="80000"/>
              </a:lnSpc>
              <a:spcBef>
                <a:spcPts val="0"/>
              </a:spcBef>
              <a:spcAft>
                <a:spcPts val="0"/>
              </a:spcAft>
              <a:buNone/>
            </a:pPr>
            <a:r>
              <a:t/>
            </a:r>
            <a:endParaRPr sz="2400"/>
          </a:p>
          <a:p>
            <a:pPr indent="0" lvl="0" marL="0" marR="0" rtl="0" algn="l">
              <a:lnSpc>
                <a:spcPct val="80000"/>
              </a:lnSpc>
              <a:spcBef>
                <a:spcPts val="0"/>
              </a:spcBef>
              <a:spcAft>
                <a:spcPts val="0"/>
              </a:spcAft>
              <a:buNone/>
            </a:pPr>
            <a:r>
              <a:t/>
            </a:r>
            <a:endParaRPr/>
          </a:p>
        </p:txBody>
      </p:sp>
      <p:sp>
        <p:nvSpPr>
          <p:cNvPr id="148" name="Shape 148"/>
          <p:cNvSpPr txBox="1"/>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rgbClr val="000000"/>
              </a:buClr>
              <a:buFont typeface="Century Gothic"/>
              <a:buNone/>
            </a:pPr>
            <a:fld id="{00000000-1234-1234-1234-123412341234}" type="slidenum">
              <a:rPr b="1" i="0" lang="en-US" sz="1100" u="none">
                <a:solidFill>
                  <a:srgbClr val="000000"/>
                </a:solidFill>
                <a:latin typeface="Century Gothic"/>
                <a:ea typeface="Century Gothic"/>
                <a:cs typeface="Century Gothic"/>
                <a:sym typeface="Century Gothic"/>
              </a:rPr>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2" name="Shape 152"/>
        <p:cNvGrpSpPr/>
        <p:nvPr/>
      </p:nvGrpSpPr>
      <p:grpSpPr>
        <a:xfrm>
          <a:off x="0" y="0"/>
          <a:ext cx="0" cy="0"/>
          <a:chOff x="0" y="0"/>
          <a:chExt cx="0" cy="0"/>
        </a:xfrm>
      </p:grpSpPr>
      <p:sp>
        <p:nvSpPr>
          <p:cNvPr id="153" name="Shape 153"/>
          <p:cNvSpPr txBox="1"/>
          <p:nvPr>
            <p:ph type="title"/>
          </p:nvPr>
        </p:nvSpPr>
        <p:spPr>
          <a:xfrm>
            <a:off x="609600" y="1219200"/>
            <a:ext cx="4953000" cy="5541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5390"/>
              </a:buClr>
              <a:buFont typeface="Century Gothic"/>
              <a:buNone/>
            </a:pPr>
            <a:r>
              <a:rPr lang="en-US"/>
              <a:t>UNICOR</a:t>
            </a:r>
            <a:endParaRPr/>
          </a:p>
        </p:txBody>
      </p:sp>
      <p:sp>
        <p:nvSpPr>
          <p:cNvPr id="154" name="Shape 154"/>
          <p:cNvSpPr txBox="1"/>
          <p:nvPr>
            <p:ph idx="1" type="body"/>
          </p:nvPr>
        </p:nvSpPr>
        <p:spPr>
          <a:xfrm>
            <a:off x="828150" y="3125150"/>
            <a:ext cx="3382200" cy="2642100"/>
          </a:xfrm>
          <a:prstGeom prst="rect">
            <a:avLst/>
          </a:prstGeom>
          <a:solidFill>
            <a:srgbClr val="C9DAF8"/>
          </a:solidFill>
          <a:ln>
            <a:noFill/>
          </a:ln>
        </p:spPr>
        <p:txBody>
          <a:bodyPr anchorCtr="0" anchor="t" bIns="45700" lIns="91425" spcFirstLastPara="1" rIns="91425" wrap="square" tIns="45700">
            <a:noAutofit/>
          </a:bodyPr>
          <a:lstStyle/>
          <a:p>
            <a:pPr indent="-342900" lvl="0" marL="342900" marR="0" rtl="0" algn="l">
              <a:lnSpc>
                <a:spcPct val="90000"/>
              </a:lnSpc>
              <a:spcBef>
                <a:spcPts val="560"/>
              </a:spcBef>
              <a:spcAft>
                <a:spcPts val="0"/>
              </a:spcAft>
              <a:buClr>
                <a:srgbClr val="990033"/>
              </a:buClr>
              <a:buFont typeface="Noto Sans Symbols"/>
              <a:buNone/>
            </a:pPr>
            <a:r>
              <a:rPr b="1" lang="en-US" sz="1400"/>
              <a:t>Pros</a:t>
            </a:r>
            <a:r>
              <a:rPr b="1" lang="en-US" sz="1400"/>
              <a:t>:</a:t>
            </a:r>
            <a:endParaRPr b="1" sz="1400"/>
          </a:p>
          <a:p>
            <a:pPr indent="-317500" lvl="0" marL="457200" marR="0" rtl="0" algn="l">
              <a:lnSpc>
                <a:spcPct val="90000"/>
              </a:lnSpc>
              <a:spcBef>
                <a:spcPts val="560"/>
              </a:spcBef>
              <a:spcAft>
                <a:spcPts val="0"/>
              </a:spcAft>
              <a:buSzPts val="1400"/>
              <a:buChar char="➢"/>
            </a:pPr>
            <a:r>
              <a:rPr lang="en-US" sz="1400"/>
              <a:t>Accepts items for free</a:t>
            </a:r>
            <a:endParaRPr sz="1400"/>
          </a:p>
          <a:p>
            <a:pPr indent="0" lvl="0" marL="0" marR="0" rtl="0" algn="l">
              <a:lnSpc>
                <a:spcPct val="90000"/>
              </a:lnSpc>
              <a:spcBef>
                <a:spcPts val="560"/>
              </a:spcBef>
              <a:spcAft>
                <a:spcPts val="0"/>
              </a:spcAft>
              <a:buNone/>
            </a:pPr>
            <a:r>
              <a:t/>
            </a:r>
            <a:endParaRPr sz="1400"/>
          </a:p>
          <a:p>
            <a:pPr indent="-317500" lvl="0" marL="457200" marR="0" rtl="0" algn="l">
              <a:lnSpc>
                <a:spcPct val="90000"/>
              </a:lnSpc>
              <a:spcBef>
                <a:spcPts val="560"/>
              </a:spcBef>
              <a:spcAft>
                <a:spcPts val="0"/>
              </a:spcAft>
              <a:buSzPts val="1400"/>
              <a:buChar char="➢"/>
            </a:pPr>
            <a:r>
              <a:rPr lang="en-US" sz="1400"/>
              <a:t>Accepts a wide variety of items for recycling</a:t>
            </a:r>
            <a:endParaRPr sz="1400"/>
          </a:p>
          <a:p>
            <a:pPr indent="0" lvl="0" marL="0" marR="0" rtl="0" algn="l">
              <a:lnSpc>
                <a:spcPct val="90000"/>
              </a:lnSpc>
              <a:spcBef>
                <a:spcPts val="560"/>
              </a:spcBef>
              <a:spcAft>
                <a:spcPts val="0"/>
              </a:spcAft>
              <a:buNone/>
            </a:pPr>
            <a:r>
              <a:t/>
            </a:r>
            <a:endParaRPr sz="1400"/>
          </a:p>
          <a:p>
            <a:pPr indent="-317500" lvl="0" marL="457200" marR="0" rtl="0" algn="l">
              <a:lnSpc>
                <a:spcPct val="90000"/>
              </a:lnSpc>
              <a:spcBef>
                <a:spcPts val="560"/>
              </a:spcBef>
              <a:spcAft>
                <a:spcPts val="0"/>
              </a:spcAft>
              <a:buSzPts val="1400"/>
              <a:buChar char="➢"/>
            </a:pPr>
            <a:r>
              <a:rPr lang="en-US" sz="1400"/>
              <a:t>Many collection sites throughout the country; may be able to arrange pick up in some areas</a:t>
            </a:r>
            <a:endParaRPr sz="1400"/>
          </a:p>
        </p:txBody>
      </p:sp>
      <p:sp>
        <p:nvSpPr>
          <p:cNvPr id="155" name="Shape 155"/>
          <p:cNvSpPr txBox="1"/>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rgbClr val="000000"/>
              </a:buClr>
              <a:buFont typeface="Century Gothic"/>
              <a:buNone/>
            </a:pPr>
            <a:fld id="{00000000-1234-1234-1234-123412341234}" type="slidenum">
              <a:rPr b="1" i="0" lang="en-US" sz="1100" u="none">
                <a:solidFill>
                  <a:srgbClr val="000000"/>
                </a:solidFill>
                <a:latin typeface="Century Gothic"/>
                <a:ea typeface="Century Gothic"/>
                <a:cs typeface="Century Gothic"/>
                <a:sym typeface="Century Gothic"/>
              </a:rPr>
              <a:t>‹#›</a:t>
            </a:fld>
            <a:endParaRPr/>
          </a:p>
        </p:txBody>
      </p:sp>
      <p:sp>
        <p:nvSpPr>
          <p:cNvPr id="156" name="Shape 156"/>
          <p:cNvSpPr txBox="1"/>
          <p:nvPr/>
        </p:nvSpPr>
        <p:spPr>
          <a:xfrm>
            <a:off x="5193150" y="2516175"/>
            <a:ext cx="3575700" cy="6357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
        <p:nvSpPr>
          <p:cNvPr id="157" name="Shape 157"/>
          <p:cNvSpPr txBox="1"/>
          <p:nvPr>
            <p:ph idx="1" type="body"/>
          </p:nvPr>
        </p:nvSpPr>
        <p:spPr>
          <a:xfrm>
            <a:off x="5044350" y="3125148"/>
            <a:ext cx="3271500" cy="2642100"/>
          </a:xfrm>
          <a:prstGeom prst="rect">
            <a:avLst/>
          </a:prstGeom>
          <a:solidFill>
            <a:srgbClr val="A4C2F4"/>
          </a:solidFill>
          <a:ln>
            <a:noFill/>
          </a:ln>
        </p:spPr>
        <p:txBody>
          <a:bodyPr anchorCtr="0" anchor="t" bIns="45700" lIns="91425" spcFirstLastPara="1" rIns="91425" wrap="square" tIns="45700">
            <a:noAutofit/>
          </a:bodyPr>
          <a:lstStyle/>
          <a:p>
            <a:pPr indent="-342900" lvl="0" marL="342900" rtl="0">
              <a:lnSpc>
                <a:spcPct val="90000"/>
              </a:lnSpc>
              <a:spcBef>
                <a:spcPts val="560"/>
              </a:spcBef>
              <a:spcAft>
                <a:spcPts val="0"/>
              </a:spcAft>
              <a:buClr>
                <a:srgbClr val="000000"/>
              </a:buClr>
              <a:buSzPts val="1100"/>
              <a:buFont typeface="Arial"/>
              <a:buNone/>
            </a:pPr>
            <a:r>
              <a:rPr b="1" lang="en-US" sz="1400"/>
              <a:t>Cons:</a:t>
            </a:r>
            <a:endParaRPr b="1" sz="1400"/>
          </a:p>
          <a:p>
            <a:pPr indent="-317500" lvl="0" marL="457200" rtl="0">
              <a:lnSpc>
                <a:spcPct val="90000"/>
              </a:lnSpc>
              <a:spcBef>
                <a:spcPts val="560"/>
              </a:spcBef>
              <a:spcAft>
                <a:spcPts val="0"/>
              </a:spcAft>
              <a:buSzPts val="1400"/>
              <a:buChar char="➢"/>
            </a:pPr>
            <a:r>
              <a:rPr lang="en-US" sz="1400"/>
              <a:t>Agency may have to transport or ship items to a facility for processing</a:t>
            </a:r>
            <a:endParaRPr sz="1400"/>
          </a:p>
          <a:p>
            <a:pPr indent="0" lvl="0" marL="0" rtl="0">
              <a:lnSpc>
                <a:spcPct val="90000"/>
              </a:lnSpc>
              <a:spcBef>
                <a:spcPts val="560"/>
              </a:spcBef>
              <a:spcAft>
                <a:spcPts val="0"/>
              </a:spcAft>
              <a:buClr>
                <a:srgbClr val="000000"/>
              </a:buClr>
              <a:buSzPts val="1100"/>
              <a:buFont typeface="Arial"/>
              <a:buNone/>
            </a:pPr>
            <a:r>
              <a:t/>
            </a:r>
            <a:endParaRPr sz="1400"/>
          </a:p>
          <a:p>
            <a:pPr indent="-317500" lvl="0" marL="457200" rtl="0">
              <a:lnSpc>
                <a:spcPct val="90000"/>
              </a:lnSpc>
              <a:spcBef>
                <a:spcPts val="560"/>
              </a:spcBef>
              <a:spcAft>
                <a:spcPts val="0"/>
              </a:spcAft>
              <a:buSzPts val="1400"/>
              <a:buChar char="➢"/>
            </a:pPr>
            <a:r>
              <a:rPr lang="en-US" sz="1400"/>
              <a:t>Agency needs to palletize equipment for pickup </a:t>
            </a:r>
            <a:endParaRPr sz="1400"/>
          </a:p>
          <a:p>
            <a:pPr indent="0" lvl="0" marL="0" rtl="0">
              <a:lnSpc>
                <a:spcPct val="90000"/>
              </a:lnSpc>
              <a:spcBef>
                <a:spcPts val="560"/>
              </a:spcBef>
              <a:spcAft>
                <a:spcPts val="0"/>
              </a:spcAft>
              <a:buNone/>
            </a:pPr>
            <a:r>
              <a:t/>
            </a:r>
            <a:endParaRPr sz="1400"/>
          </a:p>
          <a:p>
            <a:pPr indent="-317500" lvl="0" marL="457200" rtl="0">
              <a:lnSpc>
                <a:spcPct val="90000"/>
              </a:lnSpc>
              <a:spcBef>
                <a:spcPts val="560"/>
              </a:spcBef>
              <a:spcAft>
                <a:spcPts val="0"/>
              </a:spcAft>
              <a:buSzPts val="1400"/>
              <a:buChar char="➢"/>
            </a:pPr>
            <a:r>
              <a:rPr lang="en-US" sz="1400"/>
              <a:t>Not ideal for rural areas</a:t>
            </a:r>
            <a:endParaRPr sz="1400"/>
          </a:p>
        </p:txBody>
      </p:sp>
      <p:sp>
        <p:nvSpPr>
          <p:cNvPr id="158" name="Shape 158"/>
          <p:cNvSpPr txBox="1"/>
          <p:nvPr>
            <p:ph idx="1" type="body"/>
          </p:nvPr>
        </p:nvSpPr>
        <p:spPr>
          <a:xfrm>
            <a:off x="358650" y="5971900"/>
            <a:ext cx="8426700" cy="6357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90000"/>
              </a:lnSpc>
              <a:spcBef>
                <a:spcPts val="560"/>
              </a:spcBef>
              <a:spcAft>
                <a:spcPts val="0"/>
              </a:spcAft>
              <a:buClr>
                <a:srgbClr val="990033"/>
              </a:buClr>
              <a:buFont typeface="Noto Sans Symbols"/>
              <a:buNone/>
            </a:pPr>
            <a:r>
              <a:rPr lang="en-US" sz="1800"/>
              <a:t>For more information: </a:t>
            </a:r>
            <a:r>
              <a:rPr lang="en-US" sz="1800" u="sng">
                <a:solidFill>
                  <a:schemeClr val="hlink"/>
                </a:solidFill>
                <a:hlinkClick r:id="rId3"/>
              </a:rPr>
              <a:t>h</a:t>
            </a:r>
            <a:r>
              <a:rPr lang="en-US" sz="1800" u="sng">
                <a:solidFill>
                  <a:schemeClr val="hlink"/>
                </a:solidFill>
                <a:hlinkClick r:id="rId4"/>
              </a:rPr>
              <a:t>ttps://www.unicor.gov/Recycling.aspx</a:t>
            </a:r>
            <a:endParaRPr sz="1800"/>
          </a:p>
        </p:txBody>
      </p:sp>
      <p:sp>
        <p:nvSpPr>
          <p:cNvPr id="159" name="Shape 159"/>
          <p:cNvSpPr txBox="1"/>
          <p:nvPr/>
        </p:nvSpPr>
        <p:spPr>
          <a:xfrm>
            <a:off x="828150" y="1773300"/>
            <a:ext cx="7487700" cy="11472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Clr>
                <a:srgbClr val="990033"/>
              </a:buClr>
              <a:buFont typeface="Noto Sans Symbols"/>
              <a:buNone/>
            </a:pPr>
            <a:r>
              <a:rPr lang="en-US">
                <a:solidFill>
                  <a:srgbClr val="005390"/>
                </a:solidFill>
                <a:latin typeface="Century Gothic"/>
                <a:ea typeface="Century Gothic"/>
                <a:cs typeface="Century Gothic"/>
                <a:sym typeface="Century Gothic"/>
              </a:rPr>
              <a:t>UNICOR is a division of the Federal Bureau of Prisons and operates a nationwide network of electronics recycling centers to convert donated electronics into recyclable materials for resale to registered vendors. You help reduce landfill congestion, make the environment cleaner, and provide valuable skills and experience to reduce federal inmate recidivism.</a:t>
            </a:r>
            <a:endParaRPr>
              <a:solidFill>
                <a:srgbClr val="005390"/>
              </a:solidFill>
              <a:latin typeface="Century Gothic"/>
              <a:ea typeface="Century Gothic"/>
              <a:cs typeface="Century Gothic"/>
              <a:sym typeface="Century Gothic"/>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3" name="Shape 163"/>
        <p:cNvGrpSpPr/>
        <p:nvPr/>
      </p:nvGrpSpPr>
      <p:grpSpPr>
        <a:xfrm>
          <a:off x="0" y="0"/>
          <a:ext cx="0" cy="0"/>
          <a:chOff x="0" y="0"/>
          <a:chExt cx="0" cy="0"/>
        </a:xfrm>
      </p:grpSpPr>
      <p:sp>
        <p:nvSpPr>
          <p:cNvPr id="164" name="Shape 164"/>
          <p:cNvSpPr txBox="1"/>
          <p:nvPr>
            <p:ph type="title"/>
          </p:nvPr>
        </p:nvSpPr>
        <p:spPr>
          <a:xfrm>
            <a:off x="609600" y="1219200"/>
            <a:ext cx="4953000" cy="554100"/>
          </a:xfrm>
          <a:prstGeom prst="rect">
            <a:avLst/>
          </a:prstGeom>
          <a:noFill/>
          <a:ln>
            <a:noFill/>
          </a:ln>
        </p:spPr>
        <p:txBody>
          <a:bodyPr anchorCtr="0" anchor="t" bIns="45700" lIns="91425" spcFirstLastPara="1" rIns="91425" wrap="square" tIns="45700">
            <a:noAutofit/>
          </a:bodyPr>
          <a:lstStyle/>
          <a:p>
            <a:pPr indent="0" lvl="0" marL="0" rtl="0">
              <a:spcBef>
                <a:spcPts val="0"/>
              </a:spcBef>
              <a:spcAft>
                <a:spcPts val="0"/>
              </a:spcAft>
              <a:buClr>
                <a:srgbClr val="005390"/>
              </a:buClr>
              <a:buFont typeface="Century Gothic"/>
              <a:buNone/>
            </a:pPr>
            <a:r>
              <a:rPr lang="en-US"/>
              <a:t>USPS Blue Earth Program</a:t>
            </a:r>
            <a:endParaRPr/>
          </a:p>
        </p:txBody>
      </p:sp>
      <p:sp>
        <p:nvSpPr>
          <p:cNvPr id="165" name="Shape 165"/>
          <p:cNvSpPr txBox="1"/>
          <p:nvPr>
            <p:ph idx="1" type="body"/>
          </p:nvPr>
        </p:nvSpPr>
        <p:spPr>
          <a:xfrm>
            <a:off x="828150" y="3125150"/>
            <a:ext cx="3382200" cy="2642100"/>
          </a:xfrm>
          <a:prstGeom prst="rect">
            <a:avLst/>
          </a:prstGeom>
          <a:solidFill>
            <a:srgbClr val="C9DAF8"/>
          </a:solidFill>
          <a:ln>
            <a:noFill/>
          </a:ln>
        </p:spPr>
        <p:txBody>
          <a:bodyPr anchorCtr="0" anchor="t" bIns="45700" lIns="91425" spcFirstLastPara="1" rIns="91425" wrap="square" tIns="45700">
            <a:noAutofit/>
          </a:bodyPr>
          <a:lstStyle/>
          <a:p>
            <a:pPr indent="-342900" lvl="0" marL="342900" marR="0" rtl="0" algn="l">
              <a:lnSpc>
                <a:spcPct val="90000"/>
              </a:lnSpc>
              <a:spcBef>
                <a:spcPts val="560"/>
              </a:spcBef>
              <a:spcAft>
                <a:spcPts val="0"/>
              </a:spcAft>
              <a:buClr>
                <a:srgbClr val="990033"/>
              </a:buClr>
              <a:buFont typeface="Noto Sans Symbols"/>
              <a:buNone/>
            </a:pPr>
            <a:r>
              <a:rPr b="1" lang="en-US" sz="1400"/>
              <a:t>Pros:</a:t>
            </a:r>
            <a:endParaRPr b="1" sz="1400"/>
          </a:p>
          <a:p>
            <a:pPr indent="-317500" lvl="0" marL="457200" marR="0" rtl="0" algn="l">
              <a:lnSpc>
                <a:spcPct val="90000"/>
              </a:lnSpc>
              <a:spcBef>
                <a:spcPts val="560"/>
              </a:spcBef>
              <a:spcAft>
                <a:spcPts val="0"/>
              </a:spcAft>
              <a:buSzPts val="1400"/>
              <a:buChar char="➢"/>
            </a:pPr>
            <a:r>
              <a:rPr lang="en-US" sz="1400"/>
              <a:t>Free to federal agencies</a:t>
            </a:r>
            <a:endParaRPr sz="1400"/>
          </a:p>
          <a:p>
            <a:pPr indent="0" lvl="0" marL="0" marR="0" rtl="0" algn="l">
              <a:lnSpc>
                <a:spcPct val="90000"/>
              </a:lnSpc>
              <a:spcBef>
                <a:spcPts val="560"/>
              </a:spcBef>
              <a:spcAft>
                <a:spcPts val="0"/>
              </a:spcAft>
              <a:buNone/>
            </a:pPr>
            <a:r>
              <a:t/>
            </a:r>
            <a:endParaRPr sz="1400"/>
          </a:p>
          <a:p>
            <a:pPr indent="-317500" lvl="0" marL="457200" marR="0" rtl="0" algn="l">
              <a:lnSpc>
                <a:spcPct val="90000"/>
              </a:lnSpc>
              <a:spcBef>
                <a:spcPts val="560"/>
              </a:spcBef>
              <a:spcAft>
                <a:spcPts val="0"/>
              </a:spcAft>
              <a:buSzPts val="1400"/>
              <a:buChar char="➢"/>
            </a:pPr>
            <a:r>
              <a:rPr lang="en-US" sz="1400"/>
              <a:t>Easy to participate and schedule shipments</a:t>
            </a:r>
            <a:endParaRPr sz="1400"/>
          </a:p>
          <a:p>
            <a:pPr indent="0" lvl="0" marL="0" marR="0" rtl="0" algn="l">
              <a:lnSpc>
                <a:spcPct val="90000"/>
              </a:lnSpc>
              <a:spcBef>
                <a:spcPts val="560"/>
              </a:spcBef>
              <a:spcAft>
                <a:spcPts val="0"/>
              </a:spcAft>
              <a:buNone/>
            </a:pPr>
            <a:r>
              <a:t/>
            </a:r>
            <a:endParaRPr sz="1400"/>
          </a:p>
          <a:p>
            <a:pPr indent="-317500" lvl="0" marL="457200" rtl="0">
              <a:lnSpc>
                <a:spcPct val="90000"/>
              </a:lnSpc>
              <a:spcBef>
                <a:spcPts val="560"/>
              </a:spcBef>
              <a:spcAft>
                <a:spcPts val="0"/>
              </a:spcAft>
              <a:buSzPts val="1400"/>
              <a:buChar char="➢"/>
            </a:pPr>
            <a:r>
              <a:rPr lang="en-US" sz="1400"/>
              <a:t>Items are shipped through the postal service so no area is unserviced; ideal for rural areas</a:t>
            </a:r>
            <a:endParaRPr sz="1400"/>
          </a:p>
        </p:txBody>
      </p:sp>
      <p:sp>
        <p:nvSpPr>
          <p:cNvPr id="166" name="Shape 166"/>
          <p:cNvSpPr txBox="1"/>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rgbClr val="000000"/>
              </a:buClr>
              <a:buFont typeface="Century Gothic"/>
              <a:buNone/>
            </a:pPr>
            <a:fld id="{00000000-1234-1234-1234-123412341234}" type="slidenum">
              <a:rPr b="1" i="0" lang="en-US" sz="1100" u="none">
                <a:solidFill>
                  <a:srgbClr val="000000"/>
                </a:solidFill>
                <a:latin typeface="Century Gothic"/>
                <a:ea typeface="Century Gothic"/>
                <a:cs typeface="Century Gothic"/>
                <a:sym typeface="Century Gothic"/>
              </a:rPr>
              <a:t>‹#›</a:t>
            </a:fld>
            <a:endParaRPr/>
          </a:p>
        </p:txBody>
      </p:sp>
      <p:sp>
        <p:nvSpPr>
          <p:cNvPr id="167" name="Shape 167"/>
          <p:cNvSpPr txBox="1"/>
          <p:nvPr/>
        </p:nvSpPr>
        <p:spPr>
          <a:xfrm>
            <a:off x="5193150" y="2516175"/>
            <a:ext cx="3575700" cy="6357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
        <p:nvSpPr>
          <p:cNvPr id="168" name="Shape 168"/>
          <p:cNvSpPr txBox="1"/>
          <p:nvPr>
            <p:ph idx="1" type="body"/>
          </p:nvPr>
        </p:nvSpPr>
        <p:spPr>
          <a:xfrm>
            <a:off x="5044350" y="3125148"/>
            <a:ext cx="3271500" cy="2642100"/>
          </a:xfrm>
          <a:prstGeom prst="rect">
            <a:avLst/>
          </a:prstGeom>
          <a:solidFill>
            <a:srgbClr val="A4C2F4"/>
          </a:solidFill>
          <a:ln>
            <a:noFill/>
          </a:ln>
        </p:spPr>
        <p:txBody>
          <a:bodyPr anchorCtr="0" anchor="t" bIns="45700" lIns="91425" spcFirstLastPara="1" rIns="91425" wrap="square" tIns="45700">
            <a:noAutofit/>
          </a:bodyPr>
          <a:lstStyle/>
          <a:p>
            <a:pPr indent="-342900" lvl="0" marL="342900" rtl="0">
              <a:lnSpc>
                <a:spcPct val="90000"/>
              </a:lnSpc>
              <a:spcBef>
                <a:spcPts val="560"/>
              </a:spcBef>
              <a:spcAft>
                <a:spcPts val="0"/>
              </a:spcAft>
              <a:buClr>
                <a:srgbClr val="000000"/>
              </a:buClr>
              <a:buSzPts val="1100"/>
              <a:buFont typeface="Arial"/>
              <a:buNone/>
            </a:pPr>
            <a:r>
              <a:rPr b="1" lang="en-US" sz="1400"/>
              <a:t>Cons:</a:t>
            </a:r>
            <a:endParaRPr b="1" sz="1400"/>
          </a:p>
          <a:p>
            <a:pPr indent="-317500" lvl="0" marL="457200" rtl="0">
              <a:lnSpc>
                <a:spcPct val="90000"/>
              </a:lnSpc>
              <a:spcBef>
                <a:spcPts val="560"/>
              </a:spcBef>
              <a:spcAft>
                <a:spcPts val="0"/>
              </a:spcAft>
              <a:buSzPts val="1400"/>
              <a:buChar char="➢"/>
            </a:pPr>
            <a:r>
              <a:rPr lang="en-US" sz="1400"/>
              <a:t>Smaller variety of items accepted</a:t>
            </a:r>
            <a:endParaRPr sz="1400"/>
          </a:p>
          <a:p>
            <a:pPr indent="0" lvl="0" marL="0" rtl="0">
              <a:lnSpc>
                <a:spcPct val="90000"/>
              </a:lnSpc>
              <a:spcBef>
                <a:spcPts val="560"/>
              </a:spcBef>
              <a:spcAft>
                <a:spcPts val="0"/>
              </a:spcAft>
              <a:buClr>
                <a:srgbClr val="000000"/>
              </a:buClr>
              <a:buSzPts val="1100"/>
              <a:buFont typeface="Arial"/>
              <a:buNone/>
            </a:pPr>
            <a:r>
              <a:t/>
            </a:r>
            <a:endParaRPr sz="1400"/>
          </a:p>
          <a:p>
            <a:pPr indent="-317500" lvl="0" marL="457200" rtl="0">
              <a:lnSpc>
                <a:spcPct val="90000"/>
              </a:lnSpc>
              <a:spcBef>
                <a:spcPts val="560"/>
              </a:spcBef>
              <a:spcAft>
                <a:spcPts val="0"/>
              </a:spcAft>
              <a:buSzPts val="1400"/>
              <a:buChar char="➢"/>
            </a:pPr>
            <a:r>
              <a:rPr lang="en-US" sz="1400"/>
              <a:t>Agency must be enrolled in the program to participate</a:t>
            </a:r>
            <a:endParaRPr sz="1400"/>
          </a:p>
          <a:p>
            <a:pPr indent="0" lvl="0" marL="0" rtl="0">
              <a:lnSpc>
                <a:spcPct val="90000"/>
              </a:lnSpc>
              <a:spcBef>
                <a:spcPts val="560"/>
              </a:spcBef>
              <a:spcAft>
                <a:spcPts val="0"/>
              </a:spcAft>
              <a:buClr>
                <a:srgbClr val="000000"/>
              </a:buClr>
              <a:buSzPts val="1100"/>
              <a:buFont typeface="Arial"/>
              <a:buNone/>
            </a:pPr>
            <a:r>
              <a:t/>
            </a:r>
            <a:endParaRPr sz="1400"/>
          </a:p>
          <a:p>
            <a:pPr indent="-317500" lvl="0" marL="457200" rtl="0">
              <a:lnSpc>
                <a:spcPct val="90000"/>
              </a:lnSpc>
              <a:spcBef>
                <a:spcPts val="560"/>
              </a:spcBef>
              <a:spcAft>
                <a:spcPts val="0"/>
              </a:spcAft>
              <a:buSzPts val="1400"/>
              <a:buChar char="➢"/>
            </a:pPr>
            <a:r>
              <a:rPr lang="en-US" sz="1400"/>
              <a:t>Shipments are limited</a:t>
            </a:r>
            <a:endParaRPr sz="1400"/>
          </a:p>
        </p:txBody>
      </p:sp>
      <p:sp>
        <p:nvSpPr>
          <p:cNvPr id="169" name="Shape 169"/>
          <p:cNvSpPr txBox="1"/>
          <p:nvPr>
            <p:ph idx="1" type="body"/>
          </p:nvPr>
        </p:nvSpPr>
        <p:spPr>
          <a:xfrm>
            <a:off x="358650" y="5971900"/>
            <a:ext cx="8426700" cy="6357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90000"/>
              </a:lnSpc>
              <a:spcBef>
                <a:spcPts val="560"/>
              </a:spcBef>
              <a:spcAft>
                <a:spcPts val="0"/>
              </a:spcAft>
              <a:buClr>
                <a:srgbClr val="990033"/>
              </a:buClr>
              <a:buFont typeface="Noto Sans Symbols"/>
              <a:buNone/>
            </a:pPr>
            <a:r>
              <a:rPr lang="en-US" sz="1800"/>
              <a:t>For more information: </a:t>
            </a:r>
            <a:r>
              <a:rPr lang="en-US" sz="1800" u="sng">
                <a:solidFill>
                  <a:schemeClr val="hlink"/>
                </a:solidFill>
                <a:hlinkClick r:id="rId3"/>
              </a:rPr>
              <a:t>http://blueearth.usps.gov/</a:t>
            </a:r>
            <a:endParaRPr sz="1800"/>
          </a:p>
        </p:txBody>
      </p:sp>
      <p:sp>
        <p:nvSpPr>
          <p:cNvPr id="170" name="Shape 170"/>
          <p:cNvSpPr txBox="1"/>
          <p:nvPr/>
        </p:nvSpPr>
        <p:spPr>
          <a:xfrm>
            <a:off x="828150" y="1773300"/>
            <a:ext cx="7487700" cy="1147200"/>
          </a:xfrm>
          <a:prstGeom prst="rect">
            <a:avLst/>
          </a:prstGeom>
          <a:noFill/>
          <a:ln>
            <a:noFill/>
          </a:ln>
        </p:spPr>
        <p:txBody>
          <a:bodyPr anchorCtr="0" anchor="t" bIns="91425" lIns="91425" spcFirstLastPara="1" rIns="91425" wrap="square" tIns="91425">
            <a:noAutofit/>
          </a:bodyPr>
          <a:lstStyle/>
          <a:p>
            <a:pPr indent="0" lvl="0" marL="0" rtl="0">
              <a:spcBef>
                <a:spcPts val="0"/>
              </a:spcBef>
              <a:spcAft>
                <a:spcPts val="0"/>
              </a:spcAft>
              <a:buNone/>
            </a:pPr>
            <a:r>
              <a:rPr lang="en-US">
                <a:solidFill>
                  <a:srgbClr val="005390"/>
                </a:solidFill>
                <a:latin typeface="Century Gothic"/>
                <a:ea typeface="Century Gothic"/>
                <a:cs typeface="Century Gothic"/>
                <a:sym typeface="Century Gothic"/>
              </a:rPr>
              <a:t>USPS BlueEarth is a group of federal recycling programs coordinated by the US Postal Service® to support sustainability initiatives that make it easy for federal agencies and their employees to properly dispose of items like empty ink cartridges and unwanted small electronics.</a:t>
            </a:r>
            <a:endParaRPr>
              <a:solidFill>
                <a:srgbClr val="005390"/>
              </a:solidFill>
              <a:latin typeface="Century Gothic"/>
              <a:ea typeface="Century Gothic"/>
              <a:cs typeface="Century Gothic"/>
              <a:sym typeface="Century Gothic"/>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4" name="Shape 174"/>
        <p:cNvGrpSpPr/>
        <p:nvPr/>
      </p:nvGrpSpPr>
      <p:grpSpPr>
        <a:xfrm>
          <a:off x="0" y="0"/>
          <a:ext cx="0" cy="0"/>
          <a:chOff x="0" y="0"/>
          <a:chExt cx="0" cy="0"/>
        </a:xfrm>
      </p:grpSpPr>
      <p:sp>
        <p:nvSpPr>
          <p:cNvPr id="175" name="Shape 175"/>
          <p:cNvSpPr txBox="1"/>
          <p:nvPr>
            <p:ph type="title"/>
          </p:nvPr>
        </p:nvSpPr>
        <p:spPr>
          <a:xfrm>
            <a:off x="457200" y="1219200"/>
            <a:ext cx="7769100" cy="554100"/>
          </a:xfrm>
          <a:prstGeom prst="rect">
            <a:avLst/>
          </a:prstGeom>
          <a:noFill/>
          <a:ln>
            <a:noFill/>
          </a:ln>
        </p:spPr>
        <p:txBody>
          <a:bodyPr anchorCtr="0" anchor="t" bIns="45700" lIns="91425" spcFirstLastPara="1" rIns="91425" wrap="square" tIns="45700">
            <a:noAutofit/>
          </a:bodyPr>
          <a:lstStyle/>
          <a:p>
            <a:pPr indent="0" lvl="0" marL="0" rtl="0">
              <a:spcBef>
                <a:spcPts val="0"/>
              </a:spcBef>
              <a:spcAft>
                <a:spcPts val="0"/>
              </a:spcAft>
              <a:buClr>
                <a:srgbClr val="005390"/>
              </a:buClr>
              <a:buFont typeface="Century Gothic"/>
              <a:buNone/>
            </a:pPr>
            <a:r>
              <a:rPr lang="en-US"/>
              <a:t>eScrap Recycling Events / Term Contract</a:t>
            </a:r>
            <a:endParaRPr>
              <a:solidFill>
                <a:srgbClr val="013C88"/>
              </a:solidFill>
            </a:endParaRPr>
          </a:p>
        </p:txBody>
      </p:sp>
      <p:sp>
        <p:nvSpPr>
          <p:cNvPr id="176" name="Shape 176"/>
          <p:cNvSpPr txBox="1"/>
          <p:nvPr>
            <p:ph idx="1" type="body"/>
          </p:nvPr>
        </p:nvSpPr>
        <p:spPr>
          <a:xfrm>
            <a:off x="455600" y="1854025"/>
            <a:ext cx="8445600" cy="4748700"/>
          </a:xfrm>
          <a:prstGeom prst="rect">
            <a:avLst/>
          </a:prstGeom>
          <a:noFill/>
          <a:ln>
            <a:noFill/>
          </a:ln>
        </p:spPr>
        <p:txBody>
          <a:bodyPr anchorCtr="0" anchor="t" bIns="45700" lIns="91425" spcFirstLastPara="1" rIns="91425" wrap="square" tIns="45700">
            <a:noAutofit/>
          </a:bodyPr>
          <a:lstStyle/>
          <a:p>
            <a:pPr indent="-317500" lvl="0" marL="342900" marR="0" rtl="0" algn="l">
              <a:lnSpc>
                <a:spcPct val="80000"/>
              </a:lnSpc>
              <a:spcBef>
                <a:spcPts val="0"/>
              </a:spcBef>
              <a:spcAft>
                <a:spcPts val="0"/>
              </a:spcAft>
              <a:buClr>
                <a:srgbClr val="005390"/>
              </a:buClr>
              <a:buSzPts val="2400"/>
              <a:buFont typeface="Noto Sans Symbols"/>
              <a:buChar char="➢"/>
            </a:pPr>
            <a:r>
              <a:rPr lang="en-US"/>
              <a:t>eScrap Recycling Events: </a:t>
            </a:r>
            <a:endParaRPr/>
          </a:p>
          <a:p>
            <a:pPr indent="-247650" lvl="1" marL="742950" marR="0" rtl="0" algn="l">
              <a:lnSpc>
                <a:spcPct val="80000"/>
              </a:lnSpc>
              <a:spcBef>
                <a:spcPts val="0"/>
              </a:spcBef>
              <a:spcAft>
                <a:spcPts val="0"/>
              </a:spcAft>
              <a:buClr>
                <a:srgbClr val="005390"/>
              </a:buClr>
              <a:buSzPts val="2400"/>
              <a:buFont typeface="Noto Sans Symbols"/>
              <a:buChar char="•"/>
            </a:pPr>
            <a:r>
              <a:rPr lang="en-US"/>
              <a:t>GSA will occasionally host eScrap recycling events</a:t>
            </a:r>
            <a:endParaRPr/>
          </a:p>
          <a:p>
            <a:pPr indent="-228600" lvl="2" marL="1143000" marR="0" rtl="0" algn="l">
              <a:lnSpc>
                <a:spcPct val="80000"/>
              </a:lnSpc>
              <a:spcBef>
                <a:spcPts val="0"/>
              </a:spcBef>
              <a:spcAft>
                <a:spcPts val="0"/>
              </a:spcAft>
              <a:buSzPts val="2000"/>
              <a:buChar char="–"/>
            </a:pPr>
            <a:r>
              <a:rPr lang="en-US"/>
              <a:t>Harrisburg, PA</a:t>
            </a:r>
            <a:endParaRPr/>
          </a:p>
          <a:p>
            <a:pPr indent="-228600" lvl="2" marL="1143000" marR="0" rtl="0" algn="l">
              <a:lnSpc>
                <a:spcPct val="80000"/>
              </a:lnSpc>
              <a:spcBef>
                <a:spcPts val="0"/>
              </a:spcBef>
              <a:spcAft>
                <a:spcPts val="0"/>
              </a:spcAft>
              <a:buSzPts val="2000"/>
              <a:buChar char="–"/>
            </a:pPr>
            <a:r>
              <a:rPr lang="en-US"/>
              <a:t>Philadelphia, PA</a:t>
            </a:r>
            <a:endParaRPr/>
          </a:p>
          <a:p>
            <a:pPr indent="-228600" lvl="2" marL="1143000" marR="0" rtl="0" algn="l">
              <a:lnSpc>
                <a:spcPct val="80000"/>
              </a:lnSpc>
              <a:spcBef>
                <a:spcPts val="0"/>
              </a:spcBef>
              <a:spcAft>
                <a:spcPts val="0"/>
              </a:spcAft>
              <a:buSzPts val="2000"/>
              <a:buChar char="–"/>
            </a:pPr>
            <a:r>
              <a:rPr lang="en-US"/>
              <a:t>Richmond, VA</a:t>
            </a:r>
            <a:endParaRPr/>
          </a:p>
          <a:p>
            <a:pPr indent="-228600" lvl="2" marL="1143000" marR="0" rtl="0" algn="l">
              <a:lnSpc>
                <a:spcPct val="80000"/>
              </a:lnSpc>
              <a:spcBef>
                <a:spcPts val="0"/>
              </a:spcBef>
              <a:spcAft>
                <a:spcPts val="0"/>
              </a:spcAft>
              <a:buSzPts val="2000"/>
              <a:buChar char="–"/>
            </a:pPr>
            <a:r>
              <a:rPr lang="en-US"/>
              <a:t>Charleston, WV</a:t>
            </a:r>
            <a:endParaRPr/>
          </a:p>
          <a:p>
            <a:pPr indent="0" lvl="0" marL="0" marR="0" rtl="0" algn="l">
              <a:lnSpc>
                <a:spcPct val="80000"/>
              </a:lnSpc>
              <a:spcBef>
                <a:spcPts val="0"/>
              </a:spcBef>
              <a:spcAft>
                <a:spcPts val="0"/>
              </a:spcAft>
              <a:buNone/>
            </a:pPr>
            <a:r>
              <a:t/>
            </a:r>
            <a:endParaRPr/>
          </a:p>
          <a:p>
            <a:pPr indent="-317500" lvl="0" marL="342900" rtl="0">
              <a:lnSpc>
                <a:spcPct val="80000"/>
              </a:lnSpc>
              <a:spcBef>
                <a:spcPts val="0"/>
              </a:spcBef>
              <a:spcAft>
                <a:spcPts val="0"/>
              </a:spcAft>
              <a:buClr>
                <a:srgbClr val="005390"/>
              </a:buClr>
              <a:buSzPts val="2400"/>
              <a:buFont typeface="Noto Sans Symbols"/>
              <a:buChar char="➢"/>
            </a:pPr>
            <a:r>
              <a:rPr lang="en-US"/>
              <a:t>GSA Term Contract:</a:t>
            </a:r>
            <a:endParaRPr/>
          </a:p>
          <a:p>
            <a:pPr indent="-222250" lvl="1" marL="742950" rtl="0">
              <a:lnSpc>
                <a:spcPct val="80000"/>
              </a:lnSpc>
              <a:spcBef>
                <a:spcPts val="0"/>
              </a:spcBef>
              <a:spcAft>
                <a:spcPts val="0"/>
              </a:spcAft>
              <a:buSzPts val="2000"/>
              <a:buChar char="•"/>
            </a:pPr>
            <a:r>
              <a:rPr lang="en-US"/>
              <a:t>Customers within certain territories may have access to a GSA Term Contract for escrap</a:t>
            </a:r>
            <a:endParaRPr/>
          </a:p>
          <a:p>
            <a:pPr indent="-228600" lvl="2" marL="1143000" rtl="0">
              <a:lnSpc>
                <a:spcPct val="80000"/>
              </a:lnSpc>
              <a:spcBef>
                <a:spcPts val="0"/>
              </a:spcBef>
              <a:spcAft>
                <a:spcPts val="0"/>
              </a:spcAft>
              <a:buSzPts val="2000"/>
              <a:buChar char="–"/>
            </a:pPr>
            <a:r>
              <a:rPr lang="en-US"/>
              <a:t>Washington, DC</a:t>
            </a:r>
            <a:endParaRPr/>
          </a:p>
          <a:p>
            <a:pPr indent="-228600" lvl="2" marL="1143000" rtl="0">
              <a:lnSpc>
                <a:spcPct val="80000"/>
              </a:lnSpc>
              <a:spcBef>
                <a:spcPts val="0"/>
              </a:spcBef>
              <a:spcAft>
                <a:spcPts val="0"/>
              </a:spcAft>
              <a:buSzPts val="2000"/>
              <a:buChar char="–"/>
            </a:pPr>
            <a:r>
              <a:rPr lang="en-US"/>
              <a:t>Virginia</a:t>
            </a:r>
            <a:endParaRPr/>
          </a:p>
          <a:p>
            <a:pPr indent="-228600" lvl="2" marL="1143000" rtl="0">
              <a:lnSpc>
                <a:spcPct val="80000"/>
              </a:lnSpc>
              <a:spcBef>
                <a:spcPts val="0"/>
              </a:spcBef>
              <a:spcAft>
                <a:spcPts val="0"/>
              </a:spcAft>
              <a:buSzPts val="2000"/>
              <a:buChar char="–"/>
            </a:pPr>
            <a:r>
              <a:rPr lang="en-US"/>
              <a:t>Maryland</a:t>
            </a:r>
            <a:endParaRPr/>
          </a:p>
          <a:p>
            <a:pPr indent="0" lvl="0" marL="0" marR="0" rtl="0" algn="l">
              <a:lnSpc>
                <a:spcPct val="80000"/>
              </a:lnSpc>
              <a:spcBef>
                <a:spcPts val="0"/>
              </a:spcBef>
              <a:spcAft>
                <a:spcPts val="0"/>
              </a:spcAft>
              <a:buNone/>
            </a:pPr>
            <a:r>
              <a:t/>
            </a:r>
            <a:endParaRPr/>
          </a:p>
        </p:txBody>
      </p:sp>
      <p:sp>
        <p:nvSpPr>
          <p:cNvPr id="177" name="Shape 177"/>
          <p:cNvSpPr txBox="1"/>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rgbClr val="000000"/>
              </a:buClr>
              <a:buFont typeface="Century Gothic"/>
              <a:buNone/>
            </a:pPr>
            <a:fld id="{00000000-1234-1234-1234-123412341234}" type="slidenum">
              <a:rPr b="1" i="0" lang="en-US" sz="1100" u="none">
                <a:solidFill>
                  <a:srgbClr val="000000"/>
                </a:solidFill>
                <a:latin typeface="Century Gothic"/>
                <a:ea typeface="Century Gothic"/>
                <a:cs typeface="Century Gothic"/>
                <a:sym typeface="Century Gothic"/>
              </a:rPr>
              <a:t>‹#›</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1" name="Shape 181"/>
        <p:cNvGrpSpPr/>
        <p:nvPr/>
      </p:nvGrpSpPr>
      <p:grpSpPr>
        <a:xfrm>
          <a:off x="0" y="0"/>
          <a:ext cx="0" cy="0"/>
          <a:chOff x="0" y="0"/>
          <a:chExt cx="0" cy="0"/>
        </a:xfrm>
      </p:grpSpPr>
      <p:sp>
        <p:nvSpPr>
          <p:cNvPr id="182" name="Shape 182"/>
          <p:cNvSpPr txBox="1"/>
          <p:nvPr/>
        </p:nvSpPr>
        <p:spPr>
          <a:xfrm>
            <a:off x="341000" y="3048000"/>
            <a:ext cx="8345700" cy="2284800"/>
          </a:xfrm>
          <a:prstGeom prst="rect">
            <a:avLst/>
          </a:prstGeom>
          <a:noFill/>
          <a:ln>
            <a:noFill/>
          </a:ln>
        </p:spPr>
        <p:txBody>
          <a:bodyPr anchorCtr="0" anchor="ctr" bIns="45700" lIns="91425" spcFirstLastPara="1" rIns="91425" wrap="square" tIns="45700">
            <a:noAutofit/>
          </a:bodyPr>
          <a:lstStyle/>
          <a:p>
            <a:pPr indent="0" lvl="0" marL="0" rtl="0">
              <a:lnSpc>
                <a:spcPct val="85000"/>
              </a:lnSpc>
              <a:spcBef>
                <a:spcPts val="0"/>
              </a:spcBef>
              <a:spcAft>
                <a:spcPts val="0"/>
              </a:spcAft>
              <a:buClr>
                <a:schemeClr val="dk1"/>
              </a:buClr>
              <a:buSzPts val="1100"/>
              <a:buFont typeface="Arial"/>
              <a:buNone/>
            </a:pPr>
            <a:r>
              <a:t/>
            </a:r>
            <a:endParaRPr b="1" sz="4000">
              <a:solidFill>
                <a:srgbClr val="005390"/>
              </a:solidFill>
              <a:latin typeface="Century Gothic"/>
              <a:ea typeface="Century Gothic"/>
              <a:cs typeface="Century Gothic"/>
              <a:sym typeface="Century Gothic"/>
            </a:endParaRPr>
          </a:p>
          <a:p>
            <a:pPr indent="0" lvl="0" marL="0" rtl="0">
              <a:lnSpc>
                <a:spcPct val="85000"/>
              </a:lnSpc>
              <a:spcBef>
                <a:spcPts val="0"/>
              </a:spcBef>
              <a:spcAft>
                <a:spcPts val="0"/>
              </a:spcAft>
              <a:buClr>
                <a:schemeClr val="dk1"/>
              </a:buClr>
              <a:buSzPts val="1100"/>
              <a:buFont typeface="Arial"/>
              <a:buNone/>
            </a:pPr>
            <a:r>
              <a:rPr b="1" lang="en-US" sz="4000">
                <a:solidFill>
                  <a:srgbClr val="005390"/>
                </a:solidFill>
                <a:latin typeface="Century Gothic"/>
                <a:ea typeface="Century Gothic"/>
                <a:cs typeface="Century Gothic"/>
                <a:sym typeface="Century Gothic"/>
              </a:rPr>
              <a:t>Internal Screening</a:t>
            </a:r>
            <a:endParaRPr b="1" sz="4000">
              <a:solidFill>
                <a:srgbClr val="005390"/>
              </a:solidFill>
              <a:latin typeface="Century Gothic"/>
              <a:ea typeface="Century Gothic"/>
              <a:cs typeface="Century Gothic"/>
              <a:sym typeface="Century Gothic"/>
            </a:endParaRPr>
          </a:p>
          <a:p>
            <a:pPr indent="0" lvl="0" marL="0" marR="0" rtl="0">
              <a:lnSpc>
                <a:spcPct val="100000"/>
              </a:lnSpc>
              <a:spcBef>
                <a:spcPts val="0"/>
              </a:spcBef>
              <a:spcAft>
                <a:spcPts val="0"/>
              </a:spcAft>
              <a:buClr>
                <a:srgbClr val="005390"/>
              </a:buClr>
              <a:buFont typeface="Century Gothic"/>
              <a:buNone/>
            </a:pPr>
            <a:r>
              <a:t/>
            </a:r>
            <a:endParaRPr b="1" sz="4000">
              <a:solidFill>
                <a:srgbClr val="005390"/>
              </a:solidFill>
              <a:latin typeface="Century Gothic"/>
              <a:ea typeface="Century Gothic"/>
              <a:cs typeface="Century Gothic"/>
              <a:sym typeface="Century Gothic"/>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6" name="Shape 186"/>
        <p:cNvGrpSpPr/>
        <p:nvPr/>
      </p:nvGrpSpPr>
      <p:grpSpPr>
        <a:xfrm>
          <a:off x="0" y="0"/>
          <a:ext cx="0" cy="0"/>
          <a:chOff x="0" y="0"/>
          <a:chExt cx="0" cy="0"/>
        </a:xfrm>
      </p:grpSpPr>
      <p:sp>
        <p:nvSpPr>
          <p:cNvPr id="187" name="Shape 187"/>
          <p:cNvSpPr txBox="1"/>
          <p:nvPr>
            <p:ph type="title"/>
          </p:nvPr>
        </p:nvSpPr>
        <p:spPr>
          <a:xfrm>
            <a:off x="457200" y="1219200"/>
            <a:ext cx="7769100" cy="554100"/>
          </a:xfrm>
          <a:prstGeom prst="rect">
            <a:avLst/>
          </a:prstGeom>
          <a:noFill/>
          <a:ln>
            <a:noFill/>
          </a:ln>
        </p:spPr>
        <p:txBody>
          <a:bodyPr anchorCtr="0" anchor="t" bIns="45700" lIns="91425" spcFirstLastPara="1" rIns="91425" wrap="square" tIns="45700">
            <a:noAutofit/>
          </a:bodyPr>
          <a:lstStyle/>
          <a:p>
            <a:pPr indent="0" lvl="0" marL="0" rtl="0">
              <a:spcBef>
                <a:spcPts val="0"/>
              </a:spcBef>
              <a:spcAft>
                <a:spcPts val="0"/>
              </a:spcAft>
              <a:buClr>
                <a:srgbClr val="005390"/>
              </a:buClr>
              <a:buFont typeface="Century Gothic"/>
              <a:buNone/>
            </a:pPr>
            <a:r>
              <a:rPr lang="en-US"/>
              <a:t>Internal Screening</a:t>
            </a:r>
            <a:endParaRPr/>
          </a:p>
        </p:txBody>
      </p:sp>
      <p:sp>
        <p:nvSpPr>
          <p:cNvPr id="188" name="Shape 188"/>
          <p:cNvSpPr txBox="1"/>
          <p:nvPr>
            <p:ph idx="1" type="body"/>
          </p:nvPr>
        </p:nvSpPr>
        <p:spPr>
          <a:xfrm>
            <a:off x="455600" y="1854025"/>
            <a:ext cx="8445600" cy="4748700"/>
          </a:xfrm>
          <a:prstGeom prst="rect">
            <a:avLst/>
          </a:prstGeom>
          <a:noFill/>
          <a:ln>
            <a:noFill/>
          </a:ln>
        </p:spPr>
        <p:txBody>
          <a:bodyPr anchorCtr="0" anchor="t" bIns="45700" lIns="91425" spcFirstLastPara="1" rIns="91425" wrap="square" tIns="45700">
            <a:noAutofit/>
          </a:bodyPr>
          <a:lstStyle/>
          <a:p>
            <a:pPr indent="-317500" lvl="0" marL="342900" marR="0" rtl="0" algn="l">
              <a:lnSpc>
                <a:spcPct val="80000"/>
              </a:lnSpc>
              <a:spcBef>
                <a:spcPts val="0"/>
              </a:spcBef>
              <a:spcAft>
                <a:spcPts val="0"/>
              </a:spcAft>
              <a:buClr>
                <a:srgbClr val="005390"/>
              </a:buClr>
              <a:buSzPts val="2400"/>
              <a:buFont typeface="Noto Sans Symbols"/>
              <a:buChar char="➢"/>
            </a:pPr>
            <a:r>
              <a:rPr lang="en-US"/>
              <a:t>§102-36.45—What are our responsibilities in the management of excess personal property?</a:t>
            </a:r>
            <a:endParaRPr/>
          </a:p>
          <a:p>
            <a:pPr indent="-247650" lvl="1" marL="742950" marR="0" rtl="0" algn="l">
              <a:lnSpc>
                <a:spcPct val="80000"/>
              </a:lnSpc>
              <a:spcBef>
                <a:spcPts val="0"/>
              </a:spcBef>
              <a:spcAft>
                <a:spcPts val="0"/>
              </a:spcAft>
              <a:buClr>
                <a:srgbClr val="005390"/>
              </a:buClr>
              <a:buSzPts val="2400"/>
              <a:buChar char="•"/>
            </a:pPr>
            <a:r>
              <a:rPr lang="en-US"/>
              <a:t>(e) When you no longer need personal property to carry out the mission of your program, you must:</a:t>
            </a:r>
            <a:endParaRPr/>
          </a:p>
          <a:p>
            <a:pPr indent="-247650" lvl="1" marL="742950" marR="0" rtl="0" algn="l">
              <a:lnSpc>
                <a:spcPct val="80000"/>
              </a:lnSpc>
              <a:spcBef>
                <a:spcPts val="0"/>
              </a:spcBef>
              <a:spcAft>
                <a:spcPts val="0"/>
              </a:spcAft>
              <a:buClr>
                <a:srgbClr val="005390"/>
              </a:buClr>
              <a:buSzPts val="2400"/>
              <a:buChar char="•"/>
            </a:pPr>
            <a:r>
              <a:rPr lang="en-US"/>
              <a:t>(1) </a:t>
            </a:r>
            <a:r>
              <a:rPr b="1" lang="en-US"/>
              <a:t>Offer the property for reassignment to other activities within your agency.</a:t>
            </a:r>
            <a:endParaRPr b="1"/>
          </a:p>
          <a:p>
            <a:pPr indent="0" lvl="0" marL="0" marR="0" rtl="0" algn="l">
              <a:lnSpc>
                <a:spcPct val="80000"/>
              </a:lnSpc>
              <a:spcBef>
                <a:spcPts val="0"/>
              </a:spcBef>
              <a:spcAft>
                <a:spcPts val="0"/>
              </a:spcAft>
              <a:buNone/>
            </a:pPr>
            <a:r>
              <a:t/>
            </a:r>
            <a:endParaRPr/>
          </a:p>
          <a:p>
            <a:pPr indent="-317500" lvl="0" marL="342900" marR="0" rtl="0" algn="l">
              <a:lnSpc>
                <a:spcPct val="80000"/>
              </a:lnSpc>
              <a:spcBef>
                <a:spcPts val="0"/>
              </a:spcBef>
              <a:spcAft>
                <a:spcPts val="0"/>
              </a:spcAft>
              <a:buClr>
                <a:srgbClr val="005390"/>
              </a:buClr>
              <a:buSzPts val="2400"/>
              <a:buFont typeface="Noto Sans Symbols"/>
              <a:buChar char="➢"/>
            </a:pPr>
            <a:r>
              <a:rPr lang="en-US"/>
              <a:t>Process for Screening:</a:t>
            </a:r>
            <a:endParaRPr/>
          </a:p>
          <a:p>
            <a:pPr indent="-222250" lvl="1" marL="742950" rtl="0">
              <a:lnSpc>
                <a:spcPct val="80000"/>
              </a:lnSpc>
              <a:spcBef>
                <a:spcPts val="0"/>
              </a:spcBef>
              <a:spcAft>
                <a:spcPts val="0"/>
              </a:spcAft>
              <a:buSzPts val="2000"/>
              <a:buChar char="•"/>
            </a:pPr>
            <a:r>
              <a:rPr lang="en-US"/>
              <a:t>Agency Asset Management System (AAMS)</a:t>
            </a:r>
            <a:endParaRPr/>
          </a:p>
          <a:p>
            <a:pPr indent="-222250" lvl="1" marL="742950" rtl="0">
              <a:lnSpc>
                <a:spcPct val="80000"/>
              </a:lnSpc>
              <a:spcBef>
                <a:spcPts val="0"/>
              </a:spcBef>
              <a:spcAft>
                <a:spcPts val="0"/>
              </a:spcAft>
              <a:buSzPts val="2000"/>
              <a:buChar char="•"/>
            </a:pPr>
            <a:r>
              <a:rPr lang="en-US"/>
              <a:t>Manual within agency</a:t>
            </a:r>
            <a:endParaRPr/>
          </a:p>
          <a:p>
            <a:pPr indent="0" lvl="0" marL="0" marR="0" rtl="0" algn="l">
              <a:lnSpc>
                <a:spcPct val="80000"/>
              </a:lnSpc>
              <a:spcBef>
                <a:spcPts val="0"/>
              </a:spcBef>
              <a:spcAft>
                <a:spcPts val="0"/>
              </a:spcAft>
              <a:buNone/>
            </a:pPr>
            <a:r>
              <a:t/>
            </a:r>
            <a:endParaRPr/>
          </a:p>
        </p:txBody>
      </p:sp>
      <p:sp>
        <p:nvSpPr>
          <p:cNvPr id="189" name="Shape 189"/>
          <p:cNvSpPr txBox="1"/>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rgbClr val="000000"/>
              </a:buClr>
              <a:buFont typeface="Century Gothic"/>
              <a:buNone/>
            </a:pPr>
            <a:fld id="{00000000-1234-1234-1234-123412341234}" type="slidenum">
              <a:rPr b="1" i="0" lang="en-US" sz="1100" u="none">
                <a:solidFill>
                  <a:srgbClr val="000000"/>
                </a:solidFill>
                <a:latin typeface="Century Gothic"/>
                <a:ea typeface="Century Gothic"/>
                <a:cs typeface="Century Gothic"/>
                <a:sym typeface="Century Gothic"/>
              </a:rPr>
              <a:t>‹#›</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3" name="Shape 193"/>
        <p:cNvGrpSpPr/>
        <p:nvPr/>
      </p:nvGrpSpPr>
      <p:grpSpPr>
        <a:xfrm>
          <a:off x="0" y="0"/>
          <a:ext cx="0" cy="0"/>
          <a:chOff x="0" y="0"/>
          <a:chExt cx="0" cy="0"/>
        </a:xfrm>
      </p:grpSpPr>
      <p:sp>
        <p:nvSpPr>
          <p:cNvPr id="194" name="Shape 194"/>
          <p:cNvSpPr txBox="1"/>
          <p:nvPr>
            <p:ph type="title"/>
          </p:nvPr>
        </p:nvSpPr>
        <p:spPr>
          <a:xfrm>
            <a:off x="457200" y="1219200"/>
            <a:ext cx="7769100" cy="554100"/>
          </a:xfrm>
          <a:prstGeom prst="rect">
            <a:avLst/>
          </a:prstGeom>
          <a:noFill/>
          <a:ln>
            <a:noFill/>
          </a:ln>
        </p:spPr>
        <p:txBody>
          <a:bodyPr anchorCtr="0" anchor="t" bIns="45700" lIns="91425" spcFirstLastPara="1" rIns="91425" wrap="square" tIns="45700">
            <a:noAutofit/>
          </a:bodyPr>
          <a:lstStyle/>
          <a:p>
            <a:pPr indent="0" lvl="0" marL="0" rtl="0">
              <a:spcBef>
                <a:spcPts val="0"/>
              </a:spcBef>
              <a:spcAft>
                <a:spcPts val="0"/>
              </a:spcAft>
              <a:buClr>
                <a:srgbClr val="005390"/>
              </a:buClr>
              <a:buFont typeface="Century Gothic"/>
              <a:buNone/>
            </a:pPr>
            <a:r>
              <a:rPr lang="en-US"/>
              <a:t>Internal Screening (con’t)</a:t>
            </a:r>
            <a:endParaRPr/>
          </a:p>
        </p:txBody>
      </p:sp>
      <p:sp>
        <p:nvSpPr>
          <p:cNvPr id="195" name="Shape 195"/>
          <p:cNvSpPr txBox="1"/>
          <p:nvPr>
            <p:ph idx="1" type="body"/>
          </p:nvPr>
        </p:nvSpPr>
        <p:spPr>
          <a:xfrm>
            <a:off x="455600" y="1854025"/>
            <a:ext cx="8445600" cy="4748700"/>
          </a:xfrm>
          <a:prstGeom prst="rect">
            <a:avLst/>
          </a:prstGeom>
          <a:noFill/>
          <a:ln>
            <a:noFill/>
          </a:ln>
        </p:spPr>
        <p:txBody>
          <a:bodyPr anchorCtr="0" anchor="t" bIns="45700" lIns="91425" spcFirstLastPara="1" rIns="91425" wrap="square" tIns="45700">
            <a:noAutofit/>
          </a:bodyPr>
          <a:lstStyle/>
          <a:p>
            <a:pPr indent="-317500" lvl="0" marL="342900" marR="0" rtl="0" algn="l">
              <a:lnSpc>
                <a:spcPct val="80000"/>
              </a:lnSpc>
              <a:spcBef>
                <a:spcPts val="0"/>
              </a:spcBef>
              <a:spcAft>
                <a:spcPts val="0"/>
              </a:spcAft>
              <a:buClr>
                <a:srgbClr val="005390"/>
              </a:buClr>
              <a:buSzPts val="2400"/>
              <a:buFont typeface="Noto Sans Symbols"/>
              <a:buChar char="➢"/>
            </a:pPr>
            <a:r>
              <a:rPr lang="en-US"/>
              <a:t>AAMS is a</a:t>
            </a:r>
            <a:r>
              <a:rPr lang="en-US"/>
              <a:t> computerized system, provided by GSA and compatible with GSAxcess, that allows agencies to conduct internal screening of personal property.</a:t>
            </a:r>
            <a:endParaRPr/>
          </a:p>
          <a:p>
            <a:pPr indent="0" lvl="0" marL="0" marR="0" rtl="0" algn="l">
              <a:lnSpc>
                <a:spcPct val="80000"/>
              </a:lnSpc>
              <a:spcBef>
                <a:spcPts val="0"/>
              </a:spcBef>
              <a:spcAft>
                <a:spcPts val="0"/>
              </a:spcAft>
              <a:buNone/>
            </a:pPr>
            <a:r>
              <a:t/>
            </a:r>
            <a:endParaRPr sz="1500"/>
          </a:p>
          <a:p>
            <a:pPr indent="-317500" lvl="0" marL="342900" rtl="0">
              <a:lnSpc>
                <a:spcPct val="80000"/>
              </a:lnSpc>
              <a:spcBef>
                <a:spcPts val="0"/>
              </a:spcBef>
              <a:spcAft>
                <a:spcPts val="0"/>
              </a:spcAft>
              <a:buClr>
                <a:srgbClr val="005390"/>
              </a:buClr>
              <a:buSzPts val="2400"/>
              <a:buFont typeface="Noto Sans Symbols"/>
              <a:buChar char="➢"/>
            </a:pPr>
            <a:r>
              <a:rPr lang="en-US"/>
              <a:t>Participating Agencies:</a:t>
            </a:r>
            <a:endParaRPr/>
          </a:p>
          <a:p>
            <a:pPr indent="-222250" lvl="1" marL="742950" marR="0" rtl="0" algn="l">
              <a:lnSpc>
                <a:spcPct val="80000"/>
              </a:lnSpc>
              <a:spcBef>
                <a:spcPts val="0"/>
              </a:spcBef>
              <a:spcAft>
                <a:spcPts val="0"/>
              </a:spcAft>
              <a:buSzPts val="2000"/>
              <a:buChar char="•"/>
            </a:pPr>
            <a:r>
              <a:rPr lang="en-US"/>
              <a:t>Department of Agriculture</a:t>
            </a:r>
            <a:endParaRPr/>
          </a:p>
          <a:p>
            <a:pPr indent="-222250" lvl="1" marL="742950" marR="0" rtl="0" algn="l">
              <a:lnSpc>
                <a:spcPct val="80000"/>
              </a:lnSpc>
              <a:spcBef>
                <a:spcPts val="0"/>
              </a:spcBef>
              <a:spcAft>
                <a:spcPts val="0"/>
              </a:spcAft>
              <a:buSzPts val="2000"/>
              <a:buChar char="•"/>
            </a:pPr>
            <a:r>
              <a:rPr lang="en-US"/>
              <a:t>Department of Homeland Security</a:t>
            </a:r>
            <a:endParaRPr/>
          </a:p>
          <a:p>
            <a:pPr indent="-222250" lvl="1" marL="742950" marR="0" rtl="0" algn="l">
              <a:lnSpc>
                <a:spcPct val="80000"/>
              </a:lnSpc>
              <a:spcBef>
                <a:spcPts val="0"/>
              </a:spcBef>
              <a:spcAft>
                <a:spcPts val="0"/>
              </a:spcAft>
              <a:buSzPts val="2000"/>
              <a:buChar char="•"/>
            </a:pPr>
            <a:r>
              <a:rPr lang="en-US"/>
              <a:t>Department of Energy (EADS)</a:t>
            </a:r>
            <a:endParaRPr/>
          </a:p>
          <a:p>
            <a:pPr indent="-222250" lvl="1" marL="742950" marR="0" rtl="0" algn="l">
              <a:lnSpc>
                <a:spcPct val="80000"/>
              </a:lnSpc>
              <a:spcBef>
                <a:spcPts val="0"/>
              </a:spcBef>
              <a:spcAft>
                <a:spcPts val="0"/>
              </a:spcAft>
              <a:buSzPts val="2000"/>
              <a:buChar char="•"/>
            </a:pPr>
            <a:r>
              <a:rPr lang="en-US"/>
              <a:t>General Services Administration </a:t>
            </a:r>
            <a:endParaRPr/>
          </a:p>
          <a:p>
            <a:pPr indent="-222250" lvl="1" marL="742950" marR="0" rtl="0" algn="l">
              <a:lnSpc>
                <a:spcPct val="80000"/>
              </a:lnSpc>
              <a:spcBef>
                <a:spcPts val="0"/>
              </a:spcBef>
              <a:spcAft>
                <a:spcPts val="0"/>
              </a:spcAft>
              <a:buSzPts val="2000"/>
              <a:buChar char="•"/>
            </a:pPr>
            <a:r>
              <a:rPr lang="en-US"/>
              <a:t>Veterans</a:t>
            </a:r>
            <a:r>
              <a:rPr lang="en-US"/>
              <a:t> Administration</a:t>
            </a:r>
            <a:endParaRPr/>
          </a:p>
          <a:p>
            <a:pPr indent="0" lvl="0" marL="0" marR="0" rtl="0" algn="l">
              <a:lnSpc>
                <a:spcPct val="80000"/>
              </a:lnSpc>
              <a:spcBef>
                <a:spcPts val="0"/>
              </a:spcBef>
              <a:spcAft>
                <a:spcPts val="0"/>
              </a:spcAft>
              <a:buNone/>
            </a:pPr>
            <a:r>
              <a:t/>
            </a:r>
            <a:endParaRPr sz="1500"/>
          </a:p>
          <a:p>
            <a:pPr indent="-317500" lvl="0" marL="342900" rtl="0">
              <a:lnSpc>
                <a:spcPct val="80000"/>
              </a:lnSpc>
              <a:spcBef>
                <a:spcPts val="0"/>
              </a:spcBef>
              <a:spcAft>
                <a:spcPts val="0"/>
              </a:spcAft>
              <a:buClr>
                <a:srgbClr val="005390"/>
              </a:buClr>
              <a:buSzPts val="2400"/>
              <a:buFont typeface="Noto Sans Symbols"/>
              <a:buChar char="➢"/>
            </a:pPr>
            <a:r>
              <a:rPr lang="en-US"/>
              <a:t>All Other Agencies:</a:t>
            </a:r>
            <a:endParaRPr/>
          </a:p>
          <a:p>
            <a:pPr indent="-222250" lvl="1" marL="742950" rtl="0">
              <a:lnSpc>
                <a:spcPct val="80000"/>
              </a:lnSpc>
              <a:spcBef>
                <a:spcPts val="0"/>
              </a:spcBef>
              <a:spcAft>
                <a:spcPts val="0"/>
              </a:spcAft>
              <a:buSzPts val="2000"/>
              <a:buChar char="•"/>
            </a:pPr>
            <a:r>
              <a:rPr lang="en-US"/>
              <a:t>Complete screening manually; contact the National Utilization Officer (NUO) for guidance.</a:t>
            </a:r>
            <a:endParaRPr/>
          </a:p>
          <a:p>
            <a:pPr indent="0" lvl="0" marL="0" marR="0" rtl="0" algn="l">
              <a:lnSpc>
                <a:spcPct val="80000"/>
              </a:lnSpc>
              <a:spcBef>
                <a:spcPts val="0"/>
              </a:spcBef>
              <a:spcAft>
                <a:spcPts val="0"/>
              </a:spcAft>
              <a:buNone/>
            </a:pPr>
            <a:r>
              <a:t/>
            </a:r>
            <a:endParaRPr sz="2400"/>
          </a:p>
          <a:p>
            <a:pPr indent="0" lvl="0" marL="0" marR="0" rtl="0" algn="l">
              <a:lnSpc>
                <a:spcPct val="80000"/>
              </a:lnSpc>
              <a:spcBef>
                <a:spcPts val="0"/>
              </a:spcBef>
              <a:spcAft>
                <a:spcPts val="0"/>
              </a:spcAft>
              <a:buNone/>
            </a:pPr>
            <a:r>
              <a:t/>
            </a:r>
            <a:endParaRPr/>
          </a:p>
        </p:txBody>
      </p:sp>
      <p:sp>
        <p:nvSpPr>
          <p:cNvPr id="196" name="Shape 196"/>
          <p:cNvSpPr txBox="1"/>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rgbClr val="000000"/>
              </a:buClr>
              <a:buFont typeface="Century Gothic"/>
              <a:buNone/>
            </a:pPr>
            <a:fld id="{00000000-1234-1234-1234-123412341234}" type="slidenum">
              <a:rPr b="1" i="0" lang="en-US" sz="1100" u="none">
                <a:solidFill>
                  <a:srgbClr val="000000"/>
                </a:solidFill>
                <a:latin typeface="Century Gothic"/>
                <a:ea typeface="Century Gothic"/>
                <a:cs typeface="Century Gothic"/>
                <a:sym typeface="Century Gothic"/>
              </a:rPr>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6" name="Shape 66"/>
        <p:cNvGrpSpPr/>
        <p:nvPr/>
      </p:nvGrpSpPr>
      <p:grpSpPr>
        <a:xfrm>
          <a:off x="0" y="0"/>
          <a:ext cx="0" cy="0"/>
          <a:chOff x="0" y="0"/>
          <a:chExt cx="0" cy="0"/>
        </a:xfrm>
      </p:grpSpPr>
      <p:sp>
        <p:nvSpPr>
          <p:cNvPr id="67" name="Shape 67"/>
          <p:cNvSpPr txBox="1"/>
          <p:nvPr>
            <p:ph type="title"/>
          </p:nvPr>
        </p:nvSpPr>
        <p:spPr>
          <a:xfrm>
            <a:off x="381000" y="1219200"/>
            <a:ext cx="8382000" cy="5541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a:t>Initial</a:t>
            </a:r>
            <a:r>
              <a:rPr lang="en-US"/>
              <a:t> Considerations</a:t>
            </a:r>
            <a:endParaRPr b="1" i="0" sz="3000" u="none" cap="none" strike="noStrike">
              <a:solidFill>
                <a:srgbClr val="005390"/>
              </a:solidFill>
              <a:latin typeface="Century Gothic"/>
              <a:ea typeface="Century Gothic"/>
              <a:cs typeface="Century Gothic"/>
              <a:sym typeface="Century Gothic"/>
            </a:endParaRPr>
          </a:p>
        </p:txBody>
      </p:sp>
      <p:sp>
        <p:nvSpPr>
          <p:cNvPr id="68" name="Shape 68"/>
          <p:cNvSpPr txBox="1"/>
          <p:nvPr>
            <p:ph idx="1" type="body"/>
          </p:nvPr>
        </p:nvSpPr>
        <p:spPr>
          <a:xfrm>
            <a:off x="688975" y="1922900"/>
            <a:ext cx="8032500" cy="43698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85000"/>
              </a:lnSpc>
              <a:spcBef>
                <a:spcPts val="0"/>
              </a:spcBef>
              <a:spcAft>
                <a:spcPts val="0"/>
              </a:spcAft>
              <a:buClr>
                <a:srgbClr val="005390"/>
              </a:buClr>
              <a:buSzPts val="2800"/>
              <a:buFont typeface="Noto Sans Symbols"/>
              <a:buChar char="➢"/>
            </a:pPr>
            <a:r>
              <a:rPr lang="en-US" sz="2800"/>
              <a:t>Abandonment/Destruction Determinations</a:t>
            </a:r>
            <a:endParaRPr sz="2800"/>
          </a:p>
          <a:p>
            <a:pPr indent="0" lvl="0" marL="0" marR="0" rtl="0" algn="l">
              <a:lnSpc>
                <a:spcPct val="85000"/>
              </a:lnSpc>
              <a:spcBef>
                <a:spcPts val="0"/>
              </a:spcBef>
              <a:spcAft>
                <a:spcPts val="0"/>
              </a:spcAft>
              <a:buNone/>
            </a:pPr>
            <a:r>
              <a:t/>
            </a:r>
            <a:endParaRPr sz="2800"/>
          </a:p>
          <a:p>
            <a:pPr indent="-342900" lvl="0" marL="342900" marR="0" rtl="0" algn="l">
              <a:lnSpc>
                <a:spcPct val="85000"/>
              </a:lnSpc>
              <a:spcBef>
                <a:spcPts val="0"/>
              </a:spcBef>
              <a:spcAft>
                <a:spcPts val="0"/>
              </a:spcAft>
              <a:buClr>
                <a:srgbClr val="005390"/>
              </a:buClr>
              <a:buSzPts val="2800"/>
              <a:buFont typeface="Noto Sans Symbols"/>
              <a:buChar char="➢"/>
            </a:pPr>
            <a:r>
              <a:rPr lang="en-US" sz="2800"/>
              <a:t>eScrap Recycling</a:t>
            </a:r>
            <a:endParaRPr sz="2800"/>
          </a:p>
          <a:p>
            <a:pPr indent="-222250" lvl="1" marL="742950" marR="0" rtl="0" algn="l">
              <a:lnSpc>
                <a:spcPct val="85000"/>
              </a:lnSpc>
              <a:spcBef>
                <a:spcPts val="0"/>
              </a:spcBef>
              <a:spcAft>
                <a:spcPts val="0"/>
              </a:spcAft>
              <a:buClr>
                <a:srgbClr val="005390"/>
              </a:buClr>
              <a:buSzPts val="2800"/>
              <a:buFont typeface="Noto Sans Symbols"/>
              <a:buChar char="•"/>
            </a:pPr>
            <a:r>
              <a:rPr lang="en-US" sz="2800"/>
              <a:t>Escrap Recycling Events</a:t>
            </a:r>
            <a:endParaRPr sz="2800"/>
          </a:p>
          <a:p>
            <a:pPr indent="-222250" lvl="1" marL="742950" marR="0" rtl="0" algn="l">
              <a:lnSpc>
                <a:spcPct val="85000"/>
              </a:lnSpc>
              <a:spcBef>
                <a:spcPts val="0"/>
              </a:spcBef>
              <a:spcAft>
                <a:spcPts val="0"/>
              </a:spcAft>
              <a:buClr>
                <a:srgbClr val="005390"/>
              </a:buClr>
              <a:buSzPts val="2800"/>
              <a:buFont typeface="Noto Sans Symbols"/>
              <a:buChar char="•"/>
            </a:pPr>
            <a:r>
              <a:rPr lang="en-US" sz="2800"/>
              <a:t>GSA Term Contracts</a:t>
            </a:r>
            <a:endParaRPr sz="2800"/>
          </a:p>
          <a:p>
            <a:pPr indent="-222250" lvl="1" marL="742950" marR="0" rtl="0" algn="l">
              <a:lnSpc>
                <a:spcPct val="85000"/>
              </a:lnSpc>
              <a:spcBef>
                <a:spcPts val="0"/>
              </a:spcBef>
              <a:spcAft>
                <a:spcPts val="0"/>
              </a:spcAft>
              <a:buClr>
                <a:srgbClr val="005390"/>
              </a:buClr>
              <a:buSzPts val="2800"/>
              <a:buFont typeface="Noto Sans Symbols"/>
              <a:buChar char="•"/>
            </a:pPr>
            <a:r>
              <a:rPr lang="en-US" sz="2800"/>
              <a:t>Certified Vendors (UNICOR; USPS)</a:t>
            </a:r>
            <a:endParaRPr sz="2800"/>
          </a:p>
          <a:p>
            <a:pPr indent="0" lvl="0" marL="0" marR="0" rtl="0" algn="l">
              <a:lnSpc>
                <a:spcPct val="85000"/>
              </a:lnSpc>
              <a:spcBef>
                <a:spcPts val="0"/>
              </a:spcBef>
              <a:spcAft>
                <a:spcPts val="0"/>
              </a:spcAft>
              <a:buNone/>
            </a:pPr>
            <a:r>
              <a:t/>
            </a:r>
            <a:endParaRPr sz="2800"/>
          </a:p>
          <a:p>
            <a:pPr indent="-342900" lvl="0" marL="342900" marR="0" rtl="0" algn="l">
              <a:lnSpc>
                <a:spcPct val="85000"/>
              </a:lnSpc>
              <a:spcBef>
                <a:spcPts val="0"/>
              </a:spcBef>
              <a:spcAft>
                <a:spcPts val="0"/>
              </a:spcAft>
              <a:buClr>
                <a:srgbClr val="005390"/>
              </a:buClr>
              <a:buSzPts val="2800"/>
              <a:buFont typeface="Noto Sans Symbols"/>
              <a:buChar char="➢"/>
            </a:pPr>
            <a:r>
              <a:rPr lang="en-US" sz="2800"/>
              <a:t>Internal Screening Efforts</a:t>
            </a:r>
            <a:endParaRPr sz="2800"/>
          </a:p>
          <a:p>
            <a:pPr indent="0" lvl="0" marL="0" marR="0" rtl="0" algn="l">
              <a:lnSpc>
                <a:spcPct val="85000"/>
              </a:lnSpc>
              <a:spcBef>
                <a:spcPts val="0"/>
              </a:spcBef>
              <a:spcAft>
                <a:spcPts val="0"/>
              </a:spcAft>
              <a:buNone/>
            </a:pPr>
            <a:r>
              <a:t/>
            </a:r>
            <a:endParaRPr sz="2800"/>
          </a:p>
          <a:p>
            <a:pPr indent="-342900" lvl="0" marL="342900" marR="0" rtl="0" algn="l">
              <a:lnSpc>
                <a:spcPct val="85000"/>
              </a:lnSpc>
              <a:spcBef>
                <a:spcPts val="0"/>
              </a:spcBef>
              <a:spcAft>
                <a:spcPts val="0"/>
              </a:spcAft>
              <a:buClr>
                <a:srgbClr val="005390"/>
              </a:buClr>
              <a:buSzPts val="2800"/>
              <a:buFont typeface="Noto Sans Symbols"/>
              <a:buChar char="➢"/>
            </a:pPr>
            <a:r>
              <a:rPr lang="en-US" sz="2800"/>
              <a:t>Stevenson-Wydler Act/CFL Transactions </a:t>
            </a:r>
            <a:endParaRPr b="0" i="0" sz="2800" u="none" cap="none" strike="noStrike">
              <a:solidFill>
                <a:srgbClr val="005390"/>
              </a:solidFill>
              <a:latin typeface="Century Gothic"/>
              <a:ea typeface="Century Gothic"/>
              <a:cs typeface="Century Gothic"/>
              <a:sym typeface="Century Gothic"/>
            </a:endParaRPr>
          </a:p>
        </p:txBody>
      </p:sp>
      <p:sp>
        <p:nvSpPr>
          <p:cNvPr id="69" name="Shape 69"/>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fld id="{00000000-1234-1234-1234-123412341234}" type="slidenum">
              <a:rPr b="1" lang="en-US" sz="1100">
                <a:solidFill>
                  <a:schemeClr val="dk1"/>
                </a:solidFill>
                <a:latin typeface="Century Gothic"/>
                <a:ea typeface="Century Gothic"/>
                <a:cs typeface="Century Gothic"/>
                <a:sym typeface="Century Gothic"/>
              </a:rPr>
              <a:t>‹#›</a:t>
            </a:fld>
            <a:endParaRPr b="1" sz="1100">
              <a:solidFill>
                <a:schemeClr val="dk1"/>
              </a:solidFill>
              <a:latin typeface="Century Gothic"/>
              <a:ea typeface="Century Gothic"/>
              <a:cs typeface="Century Gothic"/>
              <a:sym typeface="Century Gothic"/>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0" name="Shape 200"/>
        <p:cNvGrpSpPr/>
        <p:nvPr/>
      </p:nvGrpSpPr>
      <p:grpSpPr>
        <a:xfrm>
          <a:off x="0" y="0"/>
          <a:ext cx="0" cy="0"/>
          <a:chOff x="0" y="0"/>
          <a:chExt cx="0" cy="0"/>
        </a:xfrm>
      </p:grpSpPr>
      <p:sp>
        <p:nvSpPr>
          <p:cNvPr id="201" name="Shape 201"/>
          <p:cNvSpPr txBox="1"/>
          <p:nvPr>
            <p:ph type="title"/>
          </p:nvPr>
        </p:nvSpPr>
        <p:spPr>
          <a:xfrm>
            <a:off x="457200" y="1295400"/>
            <a:ext cx="8229600" cy="10160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5390"/>
              </a:buClr>
              <a:buFont typeface="Century Gothic"/>
              <a:buNone/>
            </a:pPr>
            <a:r>
              <a:rPr b="1" i="0" lang="en-US" sz="6000" u="none" cap="none" strike="noStrike">
                <a:solidFill>
                  <a:srgbClr val="005390"/>
                </a:solidFill>
                <a:latin typeface="Century Gothic"/>
                <a:ea typeface="Century Gothic"/>
                <a:cs typeface="Century Gothic"/>
                <a:sym typeface="Century Gothic"/>
              </a:rPr>
              <a:t>Questions?</a:t>
            </a:r>
            <a:endParaRPr/>
          </a:p>
        </p:txBody>
      </p:sp>
      <p:sp>
        <p:nvSpPr>
          <p:cNvPr id="202" name="Shape 202"/>
          <p:cNvSpPr txBox="1"/>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rgbClr val="000000"/>
              </a:buClr>
              <a:buFont typeface="Century Gothic"/>
              <a:buNone/>
            </a:pPr>
            <a:fld id="{00000000-1234-1234-1234-123412341234}" type="slidenum">
              <a:rPr b="1" i="0" lang="en-US" sz="1100" u="none">
                <a:solidFill>
                  <a:srgbClr val="000000"/>
                </a:solidFill>
                <a:latin typeface="Century Gothic"/>
                <a:ea typeface="Century Gothic"/>
                <a:cs typeface="Century Gothic"/>
                <a:sym typeface="Century Gothic"/>
              </a:rPr>
              <a:t>‹#›</a:t>
            </a:fld>
            <a:endParaRPr/>
          </a:p>
        </p:txBody>
      </p:sp>
      <p:pic>
        <p:nvPicPr>
          <p:cNvPr descr="http://s3.amazonaws.com/asnemedia/f5de3f95-1ac7-48ee-91df-75ca24947906-sleep-questions-man.jpg" id="203" name="Shape 203"/>
          <p:cNvPicPr preferRelativeResize="0"/>
          <p:nvPr/>
        </p:nvPicPr>
        <p:blipFill rotWithShape="1">
          <a:blip r:embed="rId3">
            <a:alphaModFix/>
          </a:blip>
          <a:srcRect b="0" l="0" r="0" t="0"/>
          <a:stretch/>
        </p:blipFill>
        <p:spPr>
          <a:xfrm>
            <a:off x="2514600" y="2286000"/>
            <a:ext cx="4281487" cy="4267200"/>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7" name="Shape 207"/>
        <p:cNvGrpSpPr/>
        <p:nvPr/>
      </p:nvGrpSpPr>
      <p:grpSpPr>
        <a:xfrm>
          <a:off x="0" y="0"/>
          <a:ext cx="0" cy="0"/>
          <a:chOff x="0" y="0"/>
          <a:chExt cx="0" cy="0"/>
        </a:xfrm>
      </p:grpSpPr>
      <p:sp>
        <p:nvSpPr>
          <p:cNvPr id="208" name="Shape 208"/>
          <p:cNvSpPr txBox="1"/>
          <p:nvPr>
            <p:ph type="title"/>
          </p:nvPr>
        </p:nvSpPr>
        <p:spPr>
          <a:xfrm>
            <a:off x="457200" y="1371600"/>
            <a:ext cx="7769225" cy="523875"/>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13C88"/>
              </a:buClr>
              <a:buFont typeface="Century Gothic"/>
              <a:buNone/>
            </a:pPr>
            <a:r>
              <a:rPr b="1" i="0" lang="en-US" sz="2800" u="none" cap="none" strike="noStrike">
                <a:solidFill>
                  <a:srgbClr val="013C88"/>
                </a:solidFill>
                <a:latin typeface="Century Gothic"/>
                <a:ea typeface="Century Gothic"/>
                <a:cs typeface="Century Gothic"/>
                <a:sym typeface="Century Gothic"/>
              </a:rPr>
              <a:t>Contact information:</a:t>
            </a:r>
            <a:endParaRPr/>
          </a:p>
        </p:txBody>
      </p:sp>
      <p:sp>
        <p:nvSpPr>
          <p:cNvPr id="209" name="Shape 209"/>
          <p:cNvSpPr txBox="1"/>
          <p:nvPr>
            <p:ph idx="1" type="body"/>
          </p:nvPr>
        </p:nvSpPr>
        <p:spPr>
          <a:xfrm>
            <a:off x="455600" y="2176446"/>
            <a:ext cx="7769100" cy="41424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rgbClr val="005390"/>
              </a:buClr>
              <a:buSzPts val="2400"/>
              <a:buFont typeface="Noto Sans Symbols"/>
              <a:buChar char="➢"/>
            </a:pPr>
            <a:r>
              <a:rPr b="0" i="0" lang="en-US" sz="2400" u="none" cap="none" strike="noStrike">
                <a:latin typeface="Century Gothic"/>
                <a:ea typeface="Century Gothic"/>
                <a:cs typeface="Century Gothic"/>
                <a:sym typeface="Century Gothic"/>
              </a:rPr>
              <a:t>Christina M. Shaw</a:t>
            </a:r>
            <a:br>
              <a:rPr b="0" i="0" lang="en-US" sz="2400" u="none" cap="none" strike="noStrike">
                <a:latin typeface="Century Gothic"/>
                <a:ea typeface="Century Gothic"/>
                <a:cs typeface="Century Gothic"/>
                <a:sym typeface="Century Gothic"/>
              </a:rPr>
            </a:br>
            <a:r>
              <a:rPr b="0" i="0" lang="en-US" sz="2400" u="none" cap="none" strike="noStrike">
                <a:latin typeface="Century Gothic"/>
                <a:ea typeface="Century Gothic"/>
                <a:cs typeface="Century Gothic"/>
                <a:sym typeface="Century Gothic"/>
              </a:rPr>
              <a:t>Property Disposal Specialist</a:t>
            </a:r>
            <a:br>
              <a:rPr b="0" i="0" lang="en-US" sz="2400" u="none" cap="none" strike="noStrike">
                <a:latin typeface="Century Gothic"/>
                <a:ea typeface="Century Gothic"/>
                <a:cs typeface="Century Gothic"/>
                <a:sym typeface="Century Gothic"/>
              </a:rPr>
            </a:br>
            <a:r>
              <a:rPr lang="en-US"/>
              <a:t>	</a:t>
            </a:r>
            <a:r>
              <a:rPr b="0" i="0" lang="en-US" sz="2400" u="none" cap="none" strike="noStrike">
                <a:latin typeface="Century Gothic"/>
                <a:ea typeface="Century Gothic"/>
                <a:cs typeface="Century Gothic"/>
                <a:sym typeface="Century Gothic"/>
              </a:rPr>
              <a:t>215.446.5083 (desk)</a:t>
            </a:r>
            <a:br>
              <a:rPr b="0" i="0" lang="en-US" sz="2400" u="none" cap="none" strike="noStrike">
                <a:latin typeface="Century Gothic"/>
                <a:ea typeface="Century Gothic"/>
                <a:cs typeface="Century Gothic"/>
                <a:sym typeface="Century Gothic"/>
              </a:rPr>
            </a:br>
            <a:r>
              <a:rPr lang="en-US"/>
              <a:t>	</a:t>
            </a:r>
            <a:r>
              <a:rPr b="0" i="0" lang="en-US" sz="2400" u="none" cap="none" strike="noStrike">
                <a:latin typeface="Century Gothic"/>
                <a:ea typeface="Century Gothic"/>
                <a:cs typeface="Century Gothic"/>
                <a:sym typeface="Century Gothic"/>
              </a:rPr>
              <a:t>856.371.1606 (cell)</a:t>
            </a:r>
            <a:br>
              <a:rPr b="0" i="0" lang="en-US" sz="2400" u="none" cap="none" strike="noStrike">
                <a:latin typeface="Century Gothic"/>
                <a:ea typeface="Century Gothic"/>
                <a:cs typeface="Century Gothic"/>
                <a:sym typeface="Century Gothic"/>
              </a:rPr>
            </a:br>
            <a:r>
              <a:rPr b="0" i="0" lang="en-US" sz="2400" u="none" cap="none" strike="noStrike">
                <a:latin typeface="Century Gothic"/>
                <a:ea typeface="Century Gothic"/>
                <a:cs typeface="Century Gothic"/>
                <a:sym typeface="Century Gothic"/>
              </a:rPr>
              <a:t>	215.873.8492 (fax)</a:t>
            </a:r>
            <a:br>
              <a:rPr b="0" i="0" lang="en-US" sz="2400" u="none" cap="none" strike="noStrike">
                <a:latin typeface="Century Gothic"/>
                <a:ea typeface="Century Gothic"/>
                <a:cs typeface="Century Gothic"/>
                <a:sym typeface="Century Gothic"/>
              </a:rPr>
            </a:br>
            <a:r>
              <a:rPr b="0" i="0" lang="en-US" sz="2400" u="none" cap="none" strike="noStrike">
                <a:latin typeface="Century Gothic"/>
                <a:ea typeface="Century Gothic"/>
                <a:cs typeface="Century Gothic"/>
                <a:sym typeface="Century Gothic"/>
              </a:rPr>
              <a:t>	mail to: </a:t>
            </a:r>
            <a:r>
              <a:rPr b="0" i="0" lang="en-US" sz="2400" u="sng" cap="none" strike="noStrike">
                <a:latin typeface="Century Gothic"/>
                <a:ea typeface="Century Gothic"/>
                <a:cs typeface="Century Gothic"/>
                <a:sym typeface="Century Gothic"/>
              </a:rPr>
              <a:t>christina.shaw@gsa.gov</a:t>
            </a:r>
            <a:endParaRPr/>
          </a:p>
          <a:p>
            <a:pPr indent="-114300" lvl="0" marL="342900" marR="0" rtl="0" algn="l">
              <a:lnSpc>
                <a:spcPct val="100000"/>
              </a:lnSpc>
              <a:spcBef>
                <a:spcPts val="720"/>
              </a:spcBef>
              <a:spcAft>
                <a:spcPts val="0"/>
              </a:spcAft>
              <a:buClr>
                <a:srgbClr val="990033"/>
              </a:buClr>
              <a:buSzPts val="3600"/>
              <a:buFont typeface="Noto Sans Symbols"/>
              <a:buNone/>
            </a:pPr>
            <a:r>
              <a:t/>
            </a:r>
            <a:endParaRPr b="1" i="0" sz="3600" u="sng" cap="none" strike="noStrike">
              <a:solidFill>
                <a:srgbClr val="22228B"/>
              </a:solidFill>
              <a:latin typeface="Century Gothic"/>
              <a:ea typeface="Century Gothic"/>
              <a:cs typeface="Century Gothic"/>
              <a:sym typeface="Century Gothic"/>
            </a:endParaRPr>
          </a:p>
          <a:p>
            <a:pPr indent="-342900" lvl="0" marL="342900" marR="0" rtl="0" algn="ctr">
              <a:lnSpc>
                <a:spcPct val="100000"/>
              </a:lnSpc>
              <a:spcBef>
                <a:spcPts val="0"/>
              </a:spcBef>
              <a:spcAft>
                <a:spcPts val="0"/>
              </a:spcAft>
              <a:buClr>
                <a:srgbClr val="990033"/>
              </a:buClr>
              <a:buFont typeface="Noto Sans Symbols"/>
              <a:buNone/>
            </a:pPr>
            <a:r>
              <a:rPr b="1" lang="en-US" sz="3600">
                <a:solidFill>
                  <a:srgbClr val="C00000"/>
                </a:solidFill>
              </a:rPr>
              <a:t>Contact us </a:t>
            </a:r>
            <a:r>
              <a:rPr b="1" i="0" lang="en-US" sz="3600" u="none" cap="none" strike="noStrike">
                <a:solidFill>
                  <a:srgbClr val="C00000"/>
                </a:solidFill>
                <a:latin typeface="Century Gothic"/>
                <a:ea typeface="Century Gothic"/>
                <a:cs typeface="Century Gothic"/>
                <a:sym typeface="Century Gothic"/>
              </a:rPr>
              <a:t>to set up a </a:t>
            </a:r>
            <a:endParaRPr/>
          </a:p>
          <a:p>
            <a:pPr indent="-342900" lvl="0" marL="342900" marR="0" rtl="0" algn="ctr">
              <a:lnSpc>
                <a:spcPct val="100000"/>
              </a:lnSpc>
              <a:spcBef>
                <a:spcPts val="0"/>
              </a:spcBef>
              <a:spcAft>
                <a:spcPts val="0"/>
              </a:spcAft>
              <a:buClr>
                <a:srgbClr val="990033"/>
              </a:buClr>
              <a:buFont typeface="Noto Sans Symbols"/>
              <a:buNone/>
            </a:pPr>
            <a:r>
              <a:rPr b="1" i="0" lang="en-US" sz="3600" u="none" cap="none" strike="noStrike">
                <a:solidFill>
                  <a:srgbClr val="C00000"/>
                </a:solidFill>
                <a:latin typeface="Century Gothic"/>
                <a:ea typeface="Century Gothic"/>
                <a:cs typeface="Century Gothic"/>
                <a:sym typeface="Century Gothic"/>
              </a:rPr>
              <a:t>Personalized Training Session!</a:t>
            </a:r>
            <a:endParaRPr b="1" i="0" sz="3600" u="none" cap="none" strike="noStrike">
              <a:solidFill>
                <a:srgbClr val="C00000"/>
              </a:solidFill>
              <a:latin typeface="Century Gothic"/>
              <a:ea typeface="Century Gothic"/>
              <a:cs typeface="Century Gothic"/>
              <a:sym typeface="Century Gothic"/>
            </a:endParaRPr>
          </a:p>
          <a:p>
            <a:pPr indent="-188976" lvl="0" marL="342900" marR="0" rtl="0" algn="l">
              <a:lnSpc>
                <a:spcPct val="100000"/>
              </a:lnSpc>
              <a:spcBef>
                <a:spcPts val="400"/>
              </a:spcBef>
              <a:spcAft>
                <a:spcPts val="0"/>
              </a:spcAft>
              <a:buClr>
                <a:srgbClr val="FFFFFF"/>
              </a:buClr>
              <a:buSzPts val="2424"/>
              <a:buFont typeface="Arial"/>
              <a:buNone/>
            </a:pPr>
            <a:r>
              <a:t/>
            </a:r>
            <a:endParaRPr b="0" i="0" sz="2400" u="none" cap="none" strike="noStrike">
              <a:solidFill>
                <a:srgbClr val="005390"/>
              </a:solidFill>
              <a:latin typeface="Century Gothic"/>
              <a:ea typeface="Century Gothic"/>
              <a:cs typeface="Century Gothic"/>
              <a:sym typeface="Century Gothic"/>
            </a:endParaRPr>
          </a:p>
          <a:p>
            <a:pPr indent="-190500" lvl="0" marL="342900" marR="0" rtl="0" algn="l">
              <a:spcBef>
                <a:spcPts val="480"/>
              </a:spcBef>
              <a:spcAft>
                <a:spcPts val="0"/>
              </a:spcAft>
              <a:buClr>
                <a:srgbClr val="990033"/>
              </a:buClr>
              <a:buSzPts val="2400"/>
              <a:buFont typeface="Noto Sans Symbols"/>
              <a:buNone/>
            </a:pPr>
            <a:r>
              <a:t/>
            </a:r>
            <a:endParaRPr b="0" i="0" sz="2400" u="none">
              <a:solidFill>
                <a:srgbClr val="005390"/>
              </a:solidFill>
              <a:latin typeface="Century Gothic"/>
              <a:ea typeface="Century Gothic"/>
              <a:cs typeface="Century Gothic"/>
              <a:sym typeface="Century Gothic"/>
            </a:endParaRPr>
          </a:p>
        </p:txBody>
      </p:sp>
      <p:sp>
        <p:nvSpPr>
          <p:cNvPr id="210" name="Shape 210"/>
          <p:cNvSpPr txBox="1"/>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rgbClr val="000000"/>
              </a:buClr>
              <a:buFont typeface="Century Gothic"/>
              <a:buNone/>
            </a:pPr>
            <a:fld id="{00000000-1234-1234-1234-123412341234}" type="slidenum">
              <a:rPr b="1" i="0" lang="en-US" sz="1100" u="none">
                <a:solidFill>
                  <a:srgbClr val="000000"/>
                </a:solidFill>
                <a:latin typeface="Century Gothic"/>
                <a:ea typeface="Century Gothic"/>
                <a:cs typeface="Century Gothic"/>
                <a:sym typeface="Century Gothic"/>
              </a:rPr>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3" name="Shape 73"/>
        <p:cNvGrpSpPr/>
        <p:nvPr/>
      </p:nvGrpSpPr>
      <p:grpSpPr>
        <a:xfrm>
          <a:off x="0" y="0"/>
          <a:ext cx="0" cy="0"/>
          <a:chOff x="0" y="0"/>
          <a:chExt cx="0" cy="0"/>
        </a:xfrm>
      </p:grpSpPr>
      <p:sp>
        <p:nvSpPr>
          <p:cNvPr id="74" name="Shape 74"/>
          <p:cNvSpPr txBox="1"/>
          <p:nvPr/>
        </p:nvSpPr>
        <p:spPr>
          <a:xfrm>
            <a:off x="341000" y="3048000"/>
            <a:ext cx="8345700" cy="2284800"/>
          </a:xfrm>
          <a:prstGeom prst="rect">
            <a:avLst/>
          </a:prstGeom>
          <a:noFill/>
          <a:ln>
            <a:noFill/>
          </a:ln>
        </p:spPr>
        <p:txBody>
          <a:bodyPr anchorCtr="0" anchor="ctr" bIns="45700" lIns="91425" spcFirstLastPara="1" rIns="91425" wrap="square" tIns="45700">
            <a:noAutofit/>
          </a:bodyPr>
          <a:lstStyle/>
          <a:p>
            <a:pPr indent="0" lvl="0" marL="0" rtl="0">
              <a:lnSpc>
                <a:spcPct val="85000"/>
              </a:lnSpc>
              <a:spcBef>
                <a:spcPts val="0"/>
              </a:spcBef>
              <a:spcAft>
                <a:spcPts val="0"/>
              </a:spcAft>
              <a:buClr>
                <a:schemeClr val="dk1"/>
              </a:buClr>
              <a:buSzPts val="1100"/>
              <a:buFont typeface="Arial"/>
              <a:buNone/>
            </a:pPr>
            <a:r>
              <a:t/>
            </a:r>
            <a:endParaRPr b="1" sz="4000">
              <a:solidFill>
                <a:srgbClr val="005390"/>
              </a:solidFill>
              <a:latin typeface="Century Gothic"/>
              <a:ea typeface="Century Gothic"/>
              <a:cs typeface="Century Gothic"/>
              <a:sym typeface="Century Gothic"/>
            </a:endParaRPr>
          </a:p>
          <a:p>
            <a:pPr indent="0" lvl="0" marL="0" rtl="0">
              <a:lnSpc>
                <a:spcPct val="85000"/>
              </a:lnSpc>
              <a:spcBef>
                <a:spcPts val="0"/>
              </a:spcBef>
              <a:spcAft>
                <a:spcPts val="0"/>
              </a:spcAft>
              <a:buClr>
                <a:schemeClr val="dk1"/>
              </a:buClr>
              <a:buSzPts val="1100"/>
              <a:buFont typeface="Arial"/>
              <a:buNone/>
            </a:pPr>
            <a:r>
              <a:rPr b="1" lang="en-US" sz="4000">
                <a:solidFill>
                  <a:srgbClr val="005390"/>
                </a:solidFill>
                <a:latin typeface="Century Gothic"/>
                <a:ea typeface="Century Gothic"/>
                <a:cs typeface="Century Gothic"/>
                <a:sym typeface="Century Gothic"/>
              </a:rPr>
              <a:t>Abandonment &amp; Destruction</a:t>
            </a:r>
            <a:endParaRPr b="1" sz="4000">
              <a:solidFill>
                <a:srgbClr val="005390"/>
              </a:solidFill>
              <a:latin typeface="Century Gothic"/>
              <a:ea typeface="Century Gothic"/>
              <a:cs typeface="Century Gothic"/>
              <a:sym typeface="Century Gothic"/>
            </a:endParaRPr>
          </a:p>
          <a:p>
            <a:pPr indent="0" lvl="0" marL="0" rtl="0">
              <a:lnSpc>
                <a:spcPct val="85000"/>
              </a:lnSpc>
              <a:spcBef>
                <a:spcPts val="0"/>
              </a:spcBef>
              <a:spcAft>
                <a:spcPts val="0"/>
              </a:spcAft>
              <a:buClr>
                <a:schemeClr val="dk1"/>
              </a:buClr>
              <a:buSzPts val="1100"/>
              <a:buFont typeface="Arial"/>
              <a:buNone/>
            </a:pPr>
            <a:r>
              <a:rPr b="1" lang="en-US" sz="4000">
                <a:solidFill>
                  <a:srgbClr val="005390"/>
                </a:solidFill>
                <a:latin typeface="Century Gothic"/>
                <a:ea typeface="Century Gothic"/>
                <a:cs typeface="Century Gothic"/>
                <a:sym typeface="Century Gothic"/>
              </a:rPr>
              <a:t>   and eScrap Recycling</a:t>
            </a:r>
            <a:endParaRPr b="1" sz="4000">
              <a:solidFill>
                <a:srgbClr val="005390"/>
              </a:solidFill>
              <a:latin typeface="Century Gothic"/>
              <a:ea typeface="Century Gothic"/>
              <a:cs typeface="Century Gothic"/>
              <a:sym typeface="Century Gothic"/>
            </a:endParaRPr>
          </a:p>
          <a:p>
            <a:pPr indent="0" lvl="0" marL="0" marR="0" rtl="0">
              <a:lnSpc>
                <a:spcPct val="100000"/>
              </a:lnSpc>
              <a:spcBef>
                <a:spcPts val="0"/>
              </a:spcBef>
              <a:spcAft>
                <a:spcPts val="0"/>
              </a:spcAft>
              <a:buClr>
                <a:srgbClr val="005390"/>
              </a:buClr>
              <a:buFont typeface="Century Gothic"/>
              <a:buNone/>
            </a:pPr>
            <a:r>
              <a:t/>
            </a:r>
            <a:endParaRPr b="1" sz="4000">
              <a:solidFill>
                <a:srgbClr val="005390"/>
              </a:solidFill>
              <a:latin typeface="Century Gothic"/>
              <a:ea typeface="Century Gothic"/>
              <a:cs typeface="Century Gothic"/>
              <a:sym typeface="Century Gothic"/>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9" name="Shape 79"/>
        <p:cNvGrpSpPr/>
        <p:nvPr/>
      </p:nvGrpSpPr>
      <p:grpSpPr>
        <a:xfrm>
          <a:off x="0" y="0"/>
          <a:ext cx="0" cy="0"/>
          <a:chOff x="0" y="0"/>
          <a:chExt cx="0" cy="0"/>
        </a:xfrm>
      </p:grpSpPr>
      <p:sp>
        <p:nvSpPr>
          <p:cNvPr id="80" name="Shape 80"/>
          <p:cNvSpPr txBox="1"/>
          <p:nvPr>
            <p:ph type="title"/>
          </p:nvPr>
        </p:nvSpPr>
        <p:spPr>
          <a:xfrm>
            <a:off x="381000" y="1219200"/>
            <a:ext cx="8382000" cy="5541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0" lang="en-US" sz="3000" u="none" cap="none" strike="noStrike">
                <a:solidFill>
                  <a:srgbClr val="005390"/>
                </a:solidFill>
                <a:latin typeface="Century Gothic"/>
                <a:ea typeface="Century Gothic"/>
                <a:cs typeface="Century Gothic"/>
                <a:sym typeface="Century Gothic"/>
              </a:rPr>
              <a:t>Abandonment/Destruction -  Criteria</a:t>
            </a:r>
            <a:endParaRPr b="1" i="0" sz="3000" u="none" cap="none" strike="noStrike">
              <a:solidFill>
                <a:srgbClr val="005390"/>
              </a:solidFill>
              <a:latin typeface="Century Gothic"/>
              <a:ea typeface="Century Gothic"/>
              <a:cs typeface="Century Gothic"/>
              <a:sym typeface="Century Gothic"/>
            </a:endParaRPr>
          </a:p>
        </p:txBody>
      </p:sp>
      <p:sp>
        <p:nvSpPr>
          <p:cNvPr id="81" name="Shape 81"/>
          <p:cNvSpPr txBox="1"/>
          <p:nvPr>
            <p:ph idx="1" type="body"/>
          </p:nvPr>
        </p:nvSpPr>
        <p:spPr>
          <a:xfrm>
            <a:off x="688975" y="2209800"/>
            <a:ext cx="8032500" cy="40830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85000"/>
              </a:lnSpc>
              <a:spcBef>
                <a:spcPts val="0"/>
              </a:spcBef>
              <a:spcAft>
                <a:spcPts val="0"/>
              </a:spcAft>
              <a:buClr>
                <a:srgbClr val="005390"/>
              </a:buClr>
              <a:buSzPts val="2800"/>
              <a:buFont typeface="Noto Sans Symbols"/>
              <a:buChar char="➢"/>
            </a:pPr>
            <a:r>
              <a:rPr b="0" i="0" lang="en-US" sz="2800" u="none" cap="none" strike="noStrike">
                <a:solidFill>
                  <a:srgbClr val="005390"/>
                </a:solidFill>
                <a:latin typeface="Century Gothic"/>
                <a:ea typeface="Century Gothic"/>
                <a:cs typeface="Century Gothic"/>
                <a:sym typeface="Century Gothic"/>
              </a:rPr>
              <a:t>Property may be abandoned or destroyed when an authorized agency official has made a written determination that:</a:t>
            </a:r>
            <a:endParaRPr/>
          </a:p>
          <a:p>
            <a:pPr indent="-222250" lvl="1" marL="742950" marR="0" rtl="0" algn="l">
              <a:lnSpc>
                <a:spcPct val="85000"/>
              </a:lnSpc>
              <a:spcBef>
                <a:spcPts val="980"/>
              </a:spcBef>
              <a:spcAft>
                <a:spcPts val="0"/>
              </a:spcAft>
              <a:buClr>
                <a:srgbClr val="005390"/>
              </a:buClr>
              <a:buSzPts val="2800"/>
              <a:buFont typeface="Noto Sans Symbols"/>
              <a:buChar char="•"/>
            </a:pPr>
            <a:r>
              <a:rPr b="0" i="0" lang="en-US" sz="2800" u="sng" cap="none" strike="noStrike">
                <a:solidFill>
                  <a:srgbClr val="005390"/>
                </a:solidFill>
                <a:latin typeface="Century Gothic"/>
                <a:ea typeface="Century Gothic"/>
                <a:cs typeface="Century Gothic"/>
                <a:sym typeface="Century Gothic"/>
              </a:rPr>
              <a:t>Property has no commercial value</a:t>
            </a:r>
            <a:endParaRPr/>
          </a:p>
          <a:p>
            <a:pPr indent="-222250" lvl="1" marL="742950" marR="0" rtl="0" algn="l">
              <a:lnSpc>
                <a:spcPct val="85000"/>
              </a:lnSpc>
              <a:spcBef>
                <a:spcPts val="980"/>
              </a:spcBef>
              <a:spcAft>
                <a:spcPts val="0"/>
              </a:spcAft>
              <a:buClr>
                <a:srgbClr val="005390"/>
              </a:buClr>
              <a:buSzPts val="2800"/>
              <a:buFont typeface="Noto Sans Symbols"/>
              <a:buChar char="•"/>
            </a:pPr>
            <a:r>
              <a:rPr b="0" i="0" lang="en-US" sz="2800" u="sng" cap="none" strike="noStrike">
                <a:solidFill>
                  <a:srgbClr val="005390"/>
                </a:solidFill>
                <a:latin typeface="Century Gothic"/>
                <a:ea typeface="Century Gothic"/>
                <a:cs typeface="Century Gothic"/>
                <a:sym typeface="Century Gothic"/>
              </a:rPr>
              <a:t>Cost of care, handling, and sales prep would exceed expected sales proceeds</a:t>
            </a:r>
            <a:endParaRPr/>
          </a:p>
          <a:p>
            <a:pPr indent="-44450" lvl="1" marL="742950" marR="0" rtl="0" algn="l">
              <a:lnSpc>
                <a:spcPct val="85000"/>
              </a:lnSpc>
              <a:spcBef>
                <a:spcPts val="980"/>
              </a:spcBef>
              <a:spcAft>
                <a:spcPts val="0"/>
              </a:spcAft>
              <a:buClr>
                <a:srgbClr val="005390"/>
              </a:buClr>
              <a:buSzPts val="2800"/>
              <a:buFont typeface="Noto Sans Symbols"/>
              <a:buNone/>
            </a:pPr>
            <a:r>
              <a:t/>
            </a:r>
            <a:endParaRPr b="0" i="0" sz="2800" u="none" cap="none" strike="noStrike">
              <a:solidFill>
                <a:srgbClr val="005390"/>
              </a:solidFill>
              <a:latin typeface="Century Gothic"/>
              <a:ea typeface="Century Gothic"/>
              <a:cs typeface="Century Gothic"/>
              <a:sym typeface="Century Gothic"/>
            </a:endParaRPr>
          </a:p>
          <a:p>
            <a:pPr indent="-342900" lvl="0" marL="342900" marR="0" rtl="0" algn="l">
              <a:lnSpc>
                <a:spcPct val="85000"/>
              </a:lnSpc>
              <a:spcBef>
                <a:spcPts val="980"/>
              </a:spcBef>
              <a:spcAft>
                <a:spcPts val="0"/>
              </a:spcAft>
              <a:buClr>
                <a:srgbClr val="005390"/>
              </a:buClr>
              <a:buFont typeface="Noto Sans Symbols"/>
              <a:buNone/>
            </a:pPr>
            <a:r>
              <a:rPr b="0" i="0" lang="en-US" sz="2800" u="none" cap="none" strike="noStrike">
                <a:solidFill>
                  <a:srgbClr val="005390"/>
                </a:solidFill>
                <a:latin typeface="Century Gothic"/>
                <a:ea typeface="Century Gothic"/>
                <a:cs typeface="Century Gothic"/>
                <a:sym typeface="Century Gothic"/>
              </a:rPr>
              <a:t>	   FMR 102-36.305 and 310</a:t>
            </a:r>
            <a:endParaRPr b="0" i="0" sz="2800" u="none" cap="none" strike="noStrike">
              <a:solidFill>
                <a:srgbClr val="005390"/>
              </a:solidFill>
              <a:latin typeface="Century Gothic"/>
              <a:ea typeface="Century Gothic"/>
              <a:cs typeface="Century Gothic"/>
              <a:sym typeface="Century Gothic"/>
            </a:endParaRPr>
          </a:p>
        </p:txBody>
      </p:sp>
      <p:sp>
        <p:nvSpPr>
          <p:cNvPr id="82" name="Shape 82"/>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fld id="{00000000-1234-1234-1234-123412341234}" type="slidenum">
              <a:rPr b="1" lang="en-US" sz="1100">
                <a:solidFill>
                  <a:schemeClr val="dk1"/>
                </a:solidFill>
                <a:latin typeface="Century Gothic"/>
                <a:ea typeface="Century Gothic"/>
                <a:cs typeface="Century Gothic"/>
                <a:sym typeface="Century Gothic"/>
              </a:rPr>
              <a:t>‹#›</a:t>
            </a:fld>
            <a:endParaRPr b="1" sz="1100">
              <a:solidFill>
                <a:schemeClr val="dk1"/>
              </a:solidFill>
              <a:latin typeface="Century Gothic"/>
              <a:ea typeface="Century Gothic"/>
              <a:cs typeface="Century Gothic"/>
              <a:sym typeface="Century Gothic"/>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7" name="Shape 87"/>
        <p:cNvGrpSpPr/>
        <p:nvPr/>
      </p:nvGrpSpPr>
      <p:grpSpPr>
        <a:xfrm>
          <a:off x="0" y="0"/>
          <a:ext cx="0" cy="0"/>
          <a:chOff x="0" y="0"/>
          <a:chExt cx="0" cy="0"/>
        </a:xfrm>
      </p:grpSpPr>
      <p:sp>
        <p:nvSpPr>
          <p:cNvPr id="88" name="Shape 88"/>
          <p:cNvSpPr txBox="1"/>
          <p:nvPr>
            <p:ph type="title"/>
          </p:nvPr>
        </p:nvSpPr>
        <p:spPr>
          <a:xfrm>
            <a:off x="455625" y="1229175"/>
            <a:ext cx="7769100" cy="554100"/>
          </a:xfrm>
          <a:prstGeom prst="rect">
            <a:avLst/>
          </a:prstGeom>
          <a:noFill/>
          <a:ln>
            <a:noFill/>
          </a:ln>
        </p:spPr>
        <p:txBody>
          <a:bodyPr anchorCtr="0" anchor="t" bIns="45700" lIns="91425" spcFirstLastPara="1" rIns="91425" wrap="square" tIns="45700">
            <a:noAutofit/>
          </a:bodyPr>
          <a:lstStyle/>
          <a:p>
            <a:pPr indent="0" lvl="0" marL="0" rtl="0">
              <a:spcBef>
                <a:spcPts val="0"/>
              </a:spcBef>
              <a:spcAft>
                <a:spcPts val="0"/>
              </a:spcAft>
              <a:buNone/>
            </a:pPr>
            <a:r>
              <a:rPr lang="en-US"/>
              <a:t>When </a:t>
            </a:r>
            <a:r>
              <a:rPr lang="en-US"/>
              <a:t>to Identify A&amp;D Property:</a:t>
            </a:r>
            <a:endParaRPr/>
          </a:p>
        </p:txBody>
      </p:sp>
      <p:sp>
        <p:nvSpPr>
          <p:cNvPr id="89" name="Shape 89"/>
          <p:cNvSpPr txBox="1"/>
          <p:nvPr>
            <p:ph idx="1" type="body"/>
          </p:nvPr>
        </p:nvSpPr>
        <p:spPr>
          <a:xfrm>
            <a:off x="455613" y="1977725"/>
            <a:ext cx="7769100" cy="3549600"/>
          </a:xfrm>
          <a:prstGeom prst="rect">
            <a:avLst/>
          </a:prstGeom>
          <a:noFill/>
          <a:ln>
            <a:noFill/>
          </a:ln>
        </p:spPr>
        <p:txBody>
          <a:bodyPr anchorCtr="0" anchor="t" bIns="45700" lIns="91425" spcFirstLastPara="1" rIns="91425" wrap="square" tIns="45700">
            <a:noAutofit/>
          </a:bodyPr>
          <a:lstStyle/>
          <a:p>
            <a:pPr indent="-342900" lvl="0" marL="342900" marR="0" rtl="0" algn="l">
              <a:spcBef>
                <a:spcPts val="0"/>
              </a:spcBef>
              <a:spcAft>
                <a:spcPts val="0"/>
              </a:spcAft>
              <a:buClr>
                <a:srgbClr val="005390"/>
              </a:buClr>
              <a:buSzPts val="2800"/>
              <a:buFont typeface="Noto Sans Symbols"/>
              <a:buChar char="➢"/>
            </a:pPr>
            <a:r>
              <a:rPr b="0" i="0" lang="en-US" sz="2800" u="none" cap="none" strike="noStrike">
                <a:solidFill>
                  <a:srgbClr val="005390"/>
                </a:solidFill>
                <a:latin typeface="Century Gothic"/>
                <a:ea typeface="Century Gothic"/>
                <a:cs typeface="Century Gothic"/>
                <a:sym typeface="Century Gothic"/>
              </a:rPr>
              <a:t>Should be identified prior to initiating the excess process to prevent unusable scrap items from entering the usable property stream. </a:t>
            </a:r>
            <a:endParaRPr/>
          </a:p>
          <a:p>
            <a:pPr indent="-241300" lvl="0" marL="342900" marR="0" rtl="0" algn="l">
              <a:spcBef>
                <a:spcPts val="800"/>
              </a:spcBef>
              <a:spcAft>
                <a:spcPts val="0"/>
              </a:spcAft>
              <a:buClr>
                <a:srgbClr val="005390"/>
              </a:buClr>
              <a:buSzPts val="1600"/>
              <a:buFont typeface="Noto Sans Symbols"/>
              <a:buNone/>
            </a:pPr>
            <a:r>
              <a:t/>
            </a:r>
            <a:endParaRPr b="0" i="0" sz="1600" u="none" cap="none" strike="noStrike">
              <a:solidFill>
                <a:srgbClr val="005390"/>
              </a:solidFill>
              <a:latin typeface="Century Gothic"/>
              <a:ea typeface="Century Gothic"/>
              <a:cs typeface="Century Gothic"/>
              <a:sym typeface="Century Gothic"/>
            </a:endParaRPr>
          </a:p>
          <a:p>
            <a:pPr indent="-342900" lvl="0" marL="342900" marR="0" rtl="0" algn="l">
              <a:spcBef>
                <a:spcPts val="1400"/>
              </a:spcBef>
              <a:spcAft>
                <a:spcPts val="0"/>
              </a:spcAft>
              <a:buClr>
                <a:srgbClr val="005390"/>
              </a:buClr>
              <a:buSzPts val="2800"/>
              <a:buFont typeface="Noto Sans Symbols"/>
              <a:buChar char="➢"/>
            </a:pPr>
            <a:r>
              <a:rPr b="0" i="0" lang="en-US" sz="2800" u="none" cap="none" strike="noStrike">
                <a:solidFill>
                  <a:srgbClr val="005390"/>
                </a:solidFill>
                <a:latin typeface="Century Gothic"/>
                <a:ea typeface="Century Gothic"/>
                <a:cs typeface="Century Gothic"/>
                <a:sym typeface="Century Gothic"/>
              </a:rPr>
              <a:t>A&amp;D is </a:t>
            </a:r>
            <a:r>
              <a:rPr b="0" i="0" lang="en-US" sz="2800" u="sng" cap="none" strike="noStrike">
                <a:solidFill>
                  <a:srgbClr val="005390"/>
                </a:solidFill>
                <a:latin typeface="Century Gothic"/>
                <a:ea typeface="Century Gothic"/>
                <a:cs typeface="Century Gothic"/>
                <a:sym typeface="Century Gothic"/>
              </a:rPr>
              <a:t>allowed</a:t>
            </a:r>
            <a:r>
              <a:rPr b="0" i="0" lang="en-US" sz="2800" u="none" cap="none" strike="noStrike">
                <a:solidFill>
                  <a:srgbClr val="005390"/>
                </a:solidFill>
                <a:latin typeface="Century Gothic"/>
                <a:ea typeface="Century Gothic"/>
                <a:cs typeface="Century Gothic"/>
                <a:sym typeface="Century Gothic"/>
              </a:rPr>
              <a:t> anytime during the excess process</a:t>
            </a:r>
            <a:endParaRPr b="0" i="0" sz="2800" u="none" cap="none" strike="noStrike">
              <a:solidFill>
                <a:srgbClr val="005390"/>
              </a:solidFill>
              <a:latin typeface="Century Gothic"/>
              <a:ea typeface="Century Gothic"/>
              <a:cs typeface="Century Gothic"/>
              <a:sym typeface="Century Gothic"/>
            </a:endParaRPr>
          </a:p>
        </p:txBody>
      </p:sp>
      <p:sp>
        <p:nvSpPr>
          <p:cNvPr id="90" name="Shape 90"/>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fld id="{00000000-1234-1234-1234-123412341234}" type="slidenum">
              <a:rPr b="1" lang="en-US" sz="1100">
                <a:solidFill>
                  <a:schemeClr val="dk1"/>
                </a:solidFill>
                <a:latin typeface="Century Gothic"/>
                <a:ea typeface="Century Gothic"/>
                <a:cs typeface="Century Gothic"/>
                <a:sym typeface="Century Gothic"/>
              </a:rPr>
              <a:t>‹#›</a:t>
            </a:fld>
            <a:endParaRPr b="1" sz="1100">
              <a:solidFill>
                <a:schemeClr val="dk1"/>
              </a:solidFill>
              <a:latin typeface="Century Gothic"/>
              <a:ea typeface="Century Gothic"/>
              <a:cs typeface="Century Gothic"/>
              <a:sym typeface="Century Gothic"/>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4" name="Shape 94"/>
        <p:cNvGrpSpPr/>
        <p:nvPr/>
      </p:nvGrpSpPr>
      <p:grpSpPr>
        <a:xfrm>
          <a:off x="0" y="0"/>
          <a:ext cx="0" cy="0"/>
          <a:chOff x="0" y="0"/>
          <a:chExt cx="0" cy="0"/>
        </a:xfrm>
      </p:grpSpPr>
      <p:sp>
        <p:nvSpPr>
          <p:cNvPr id="95" name="Shape 95"/>
          <p:cNvSpPr txBox="1"/>
          <p:nvPr>
            <p:ph type="title"/>
          </p:nvPr>
        </p:nvSpPr>
        <p:spPr>
          <a:xfrm>
            <a:off x="457200" y="1229175"/>
            <a:ext cx="7769100" cy="5541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5390"/>
              </a:buClr>
              <a:buFont typeface="Century Gothic"/>
              <a:buNone/>
            </a:pPr>
            <a:r>
              <a:rPr lang="en-US"/>
              <a:t>How to Identify A&amp;D Property:</a:t>
            </a:r>
            <a:endParaRPr/>
          </a:p>
        </p:txBody>
      </p:sp>
      <p:sp>
        <p:nvSpPr>
          <p:cNvPr id="96" name="Shape 96"/>
          <p:cNvSpPr txBox="1"/>
          <p:nvPr>
            <p:ph idx="1" type="body"/>
          </p:nvPr>
        </p:nvSpPr>
        <p:spPr>
          <a:xfrm>
            <a:off x="457200" y="1882400"/>
            <a:ext cx="8001000" cy="39327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rgbClr val="005390"/>
              </a:buClr>
              <a:buSzPts val="2800"/>
              <a:buFont typeface="Noto Sans Symbols"/>
              <a:buChar char="➢"/>
            </a:pPr>
            <a:r>
              <a:rPr lang="en-US" sz="2800"/>
              <a:t>A</a:t>
            </a:r>
            <a:r>
              <a:rPr lang="en-US" sz="2800"/>
              <a:t>sk two questions:</a:t>
            </a:r>
            <a:endParaRPr sz="2800"/>
          </a:p>
          <a:p>
            <a:pPr indent="0" lvl="0" marL="0" marR="0" rtl="0" algn="l">
              <a:lnSpc>
                <a:spcPct val="100000"/>
              </a:lnSpc>
              <a:spcBef>
                <a:spcPts val="0"/>
              </a:spcBef>
              <a:spcAft>
                <a:spcPts val="0"/>
              </a:spcAft>
              <a:buNone/>
            </a:pPr>
            <a:r>
              <a:t/>
            </a:r>
            <a:endParaRPr/>
          </a:p>
          <a:p>
            <a:pPr indent="-317500" lvl="0" marL="800100" marR="0" rtl="0" algn="l">
              <a:lnSpc>
                <a:spcPct val="100000"/>
              </a:lnSpc>
              <a:spcBef>
                <a:spcPts val="0"/>
              </a:spcBef>
              <a:spcAft>
                <a:spcPts val="0"/>
              </a:spcAft>
              <a:buClr>
                <a:srgbClr val="005390"/>
              </a:buClr>
              <a:buSzPts val="2400"/>
              <a:buFont typeface="Noto Sans Symbols"/>
              <a:buChar char="➢"/>
            </a:pPr>
            <a:r>
              <a:rPr lang="en-US"/>
              <a:t>FIRST: Does this property have any value?</a:t>
            </a:r>
            <a:endParaRPr/>
          </a:p>
          <a:p>
            <a:pPr indent="0" lvl="0" marL="0" marR="0" rtl="0" algn="l">
              <a:lnSpc>
                <a:spcPct val="100000"/>
              </a:lnSpc>
              <a:spcBef>
                <a:spcPts val="0"/>
              </a:spcBef>
              <a:spcAft>
                <a:spcPts val="0"/>
              </a:spcAft>
              <a:buNone/>
            </a:pPr>
            <a:r>
              <a:rPr lang="en-US"/>
              <a:t>	    (</a:t>
            </a:r>
            <a:r>
              <a:rPr lang="en-US" sz="2100"/>
              <a:t>consider: is it broken beyond repair, obsolete, etc</a:t>
            </a:r>
            <a:r>
              <a:rPr lang="en-US"/>
              <a:t>)</a:t>
            </a:r>
            <a:endParaRPr/>
          </a:p>
          <a:p>
            <a:pPr indent="-209550" lvl="1" marL="1200150" marR="0" rtl="0" algn="l">
              <a:lnSpc>
                <a:spcPct val="100000"/>
              </a:lnSpc>
              <a:spcBef>
                <a:spcPts val="0"/>
              </a:spcBef>
              <a:spcAft>
                <a:spcPts val="0"/>
              </a:spcAft>
              <a:buSzPts val="1800"/>
              <a:buChar char="•"/>
            </a:pPr>
            <a:r>
              <a:rPr lang="en-US" sz="1800"/>
              <a:t>If no, proceed to A&amp;D</a:t>
            </a:r>
            <a:endParaRPr sz="1800"/>
          </a:p>
          <a:p>
            <a:pPr indent="-209550" lvl="1" marL="1200150" marR="0" rtl="0" algn="l">
              <a:lnSpc>
                <a:spcPct val="100000"/>
              </a:lnSpc>
              <a:spcBef>
                <a:spcPts val="0"/>
              </a:spcBef>
              <a:spcAft>
                <a:spcPts val="0"/>
              </a:spcAft>
              <a:buSzPts val="1800"/>
              <a:buChar char="•"/>
            </a:pPr>
            <a:r>
              <a:rPr lang="en-US" sz="1800"/>
              <a:t>If yes, then ask:</a:t>
            </a:r>
            <a:endParaRPr sz="1800"/>
          </a:p>
          <a:p>
            <a:pPr indent="0" lvl="0" marL="457200" marR="0" rtl="0" algn="l">
              <a:lnSpc>
                <a:spcPct val="100000"/>
              </a:lnSpc>
              <a:spcBef>
                <a:spcPts val="0"/>
              </a:spcBef>
              <a:spcAft>
                <a:spcPts val="0"/>
              </a:spcAft>
              <a:buNone/>
            </a:pPr>
            <a:r>
              <a:t/>
            </a:r>
            <a:endParaRPr/>
          </a:p>
          <a:p>
            <a:pPr indent="-317500" lvl="0" marL="800100" marR="0" rtl="0" algn="l">
              <a:lnSpc>
                <a:spcPct val="100000"/>
              </a:lnSpc>
              <a:spcBef>
                <a:spcPts val="0"/>
              </a:spcBef>
              <a:spcAft>
                <a:spcPts val="0"/>
              </a:spcAft>
              <a:buClr>
                <a:srgbClr val="005390"/>
              </a:buClr>
              <a:buSzPts val="2400"/>
              <a:buFont typeface="Noto Sans Symbols"/>
              <a:buChar char="➢"/>
            </a:pPr>
            <a:r>
              <a:rPr lang="en-US"/>
              <a:t>SECOND: Would the cost of care and handling for this item exceed the expected proceeds from it’s sale?</a:t>
            </a:r>
            <a:endParaRPr/>
          </a:p>
          <a:p>
            <a:pPr indent="-209550" lvl="1" marL="1200150" marR="0" rtl="0" algn="l">
              <a:lnSpc>
                <a:spcPct val="100000"/>
              </a:lnSpc>
              <a:spcBef>
                <a:spcPts val="0"/>
              </a:spcBef>
              <a:spcAft>
                <a:spcPts val="0"/>
              </a:spcAft>
              <a:buSzPts val="1800"/>
              <a:buChar char="•"/>
            </a:pPr>
            <a:r>
              <a:rPr lang="en-US" sz="1800"/>
              <a:t>If yes, proceed to A&amp;D</a:t>
            </a:r>
            <a:endParaRPr sz="1800"/>
          </a:p>
          <a:p>
            <a:pPr indent="-209550" lvl="1" marL="1200150" marR="0" rtl="0" algn="l">
              <a:lnSpc>
                <a:spcPct val="100000"/>
              </a:lnSpc>
              <a:spcBef>
                <a:spcPts val="0"/>
              </a:spcBef>
              <a:spcAft>
                <a:spcPts val="0"/>
              </a:spcAft>
              <a:buSzPts val="1800"/>
              <a:buChar char="•"/>
            </a:pPr>
            <a:r>
              <a:rPr lang="en-US" sz="1800"/>
              <a:t>If no, proceed to disposal process</a:t>
            </a:r>
            <a:endParaRPr sz="1800"/>
          </a:p>
        </p:txBody>
      </p:sp>
      <p:sp>
        <p:nvSpPr>
          <p:cNvPr id="97" name="Shape 97"/>
          <p:cNvSpPr txBox="1"/>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rgbClr val="000000"/>
              </a:buClr>
              <a:buFont typeface="Century Gothic"/>
              <a:buNone/>
            </a:pPr>
            <a:fld id="{00000000-1234-1234-1234-123412341234}" type="slidenum">
              <a:rPr b="1" i="0" lang="en-US" sz="1100" u="none">
                <a:solidFill>
                  <a:srgbClr val="000000"/>
                </a:solidFill>
                <a:latin typeface="Century Gothic"/>
                <a:ea typeface="Century Gothic"/>
                <a:cs typeface="Century Gothic"/>
                <a:sym typeface="Century Gothic"/>
              </a:rPr>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2" name="Shape 102"/>
        <p:cNvGrpSpPr/>
        <p:nvPr/>
      </p:nvGrpSpPr>
      <p:grpSpPr>
        <a:xfrm>
          <a:off x="0" y="0"/>
          <a:ext cx="0" cy="0"/>
          <a:chOff x="0" y="0"/>
          <a:chExt cx="0" cy="0"/>
        </a:xfrm>
      </p:grpSpPr>
      <p:sp>
        <p:nvSpPr>
          <p:cNvPr id="103" name="Shape 103"/>
          <p:cNvSpPr txBox="1"/>
          <p:nvPr>
            <p:ph type="title"/>
          </p:nvPr>
        </p:nvSpPr>
        <p:spPr>
          <a:xfrm>
            <a:off x="381000" y="1219200"/>
            <a:ext cx="8458200" cy="7200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a:t>Required Paperwork</a:t>
            </a:r>
            <a:endParaRPr b="1" i="0" sz="3000" u="none" cap="none" strike="noStrike">
              <a:solidFill>
                <a:srgbClr val="005390"/>
              </a:solidFill>
              <a:latin typeface="Century Gothic"/>
              <a:ea typeface="Century Gothic"/>
              <a:cs typeface="Century Gothic"/>
              <a:sym typeface="Century Gothic"/>
            </a:endParaRPr>
          </a:p>
        </p:txBody>
      </p:sp>
      <p:sp>
        <p:nvSpPr>
          <p:cNvPr id="104" name="Shape 104"/>
          <p:cNvSpPr txBox="1"/>
          <p:nvPr>
            <p:ph idx="1" type="body"/>
          </p:nvPr>
        </p:nvSpPr>
        <p:spPr>
          <a:xfrm>
            <a:off x="446138" y="1943100"/>
            <a:ext cx="7769100" cy="2971800"/>
          </a:xfrm>
          <a:prstGeom prst="rect">
            <a:avLst/>
          </a:prstGeom>
          <a:noFill/>
          <a:ln>
            <a:noFill/>
          </a:ln>
        </p:spPr>
        <p:txBody>
          <a:bodyPr anchorCtr="0" anchor="t" bIns="45700" lIns="91425" spcFirstLastPara="1" rIns="91425" wrap="square" tIns="45700">
            <a:noAutofit/>
          </a:bodyPr>
          <a:lstStyle/>
          <a:p>
            <a:pPr indent="-342900" lvl="0" marL="342900" marR="0" rtl="0" algn="l">
              <a:spcBef>
                <a:spcPts val="0"/>
              </a:spcBef>
              <a:spcAft>
                <a:spcPts val="0"/>
              </a:spcAft>
              <a:buClr>
                <a:srgbClr val="005390"/>
              </a:buClr>
              <a:buSzPts val="2800"/>
              <a:buFont typeface="Noto Sans Symbols"/>
              <a:buChar char="➢"/>
            </a:pPr>
            <a:r>
              <a:rPr lang="en-US" sz="2800"/>
              <a:t>No standard form in place; check with </a:t>
            </a:r>
            <a:r>
              <a:rPr lang="en-US" sz="2800" u="sng">
                <a:solidFill>
                  <a:schemeClr val="hlink"/>
                </a:solidFill>
                <a:hlinkClick r:id="rId3"/>
              </a:rPr>
              <a:t>National Utilization Officer</a:t>
            </a:r>
            <a:r>
              <a:rPr lang="en-US" sz="2800"/>
              <a:t> for agency specific form</a:t>
            </a:r>
            <a:endParaRPr sz="2800"/>
          </a:p>
          <a:p>
            <a:pPr indent="0" lvl="0" marL="0" marR="0" rtl="0" algn="l">
              <a:spcBef>
                <a:spcPts val="0"/>
              </a:spcBef>
              <a:spcAft>
                <a:spcPts val="0"/>
              </a:spcAft>
              <a:buNone/>
            </a:pPr>
            <a:r>
              <a:t/>
            </a:r>
            <a:endParaRPr sz="2800"/>
          </a:p>
          <a:p>
            <a:pPr indent="-342900" lvl="0" marL="342900" marR="0" rtl="0" algn="l">
              <a:spcBef>
                <a:spcPts val="0"/>
              </a:spcBef>
              <a:spcAft>
                <a:spcPts val="0"/>
              </a:spcAft>
              <a:buClr>
                <a:srgbClr val="005390"/>
              </a:buClr>
              <a:buSzPts val="2800"/>
              <a:buFont typeface="Noto Sans Symbols"/>
              <a:buChar char="➢"/>
            </a:pPr>
            <a:r>
              <a:rPr lang="en-US" sz="2800"/>
              <a:t>If none, you can create your own (sample available from GSA by request).</a:t>
            </a:r>
            <a:endParaRPr sz="2800"/>
          </a:p>
          <a:p>
            <a:pPr indent="0" lvl="0" marL="0" marR="0" rtl="0" algn="l">
              <a:spcBef>
                <a:spcPts val="0"/>
              </a:spcBef>
              <a:spcAft>
                <a:spcPts val="0"/>
              </a:spcAft>
              <a:buNone/>
            </a:pPr>
            <a:r>
              <a:t/>
            </a:r>
            <a:endParaRPr sz="2800"/>
          </a:p>
          <a:p>
            <a:pPr indent="-342900" lvl="0" marL="342900" marR="0" rtl="0" algn="l">
              <a:spcBef>
                <a:spcPts val="0"/>
              </a:spcBef>
              <a:spcAft>
                <a:spcPts val="0"/>
              </a:spcAft>
              <a:buClr>
                <a:srgbClr val="005390"/>
              </a:buClr>
              <a:buSzPts val="2800"/>
              <a:buFont typeface="Noto Sans Symbols"/>
              <a:buChar char="➢"/>
            </a:pPr>
            <a:r>
              <a:rPr lang="en-US" sz="2800"/>
              <a:t>Requires TWO signatures:</a:t>
            </a:r>
            <a:endParaRPr sz="2800"/>
          </a:p>
          <a:p>
            <a:pPr indent="-209550" lvl="1" marL="742950" marR="0" rtl="0" algn="l">
              <a:spcBef>
                <a:spcPts val="0"/>
              </a:spcBef>
              <a:spcAft>
                <a:spcPts val="0"/>
              </a:spcAft>
              <a:buSzPts val="1800"/>
              <a:buChar char="•"/>
            </a:pPr>
            <a:r>
              <a:rPr lang="en-US" sz="1800"/>
              <a:t>An authorized agency official should prepare and sign the A&amp;D paperwork</a:t>
            </a:r>
            <a:endParaRPr sz="1800"/>
          </a:p>
          <a:p>
            <a:pPr indent="-209550" lvl="1" marL="742950" marR="0" rtl="0" algn="l">
              <a:spcBef>
                <a:spcPts val="0"/>
              </a:spcBef>
              <a:spcAft>
                <a:spcPts val="0"/>
              </a:spcAft>
              <a:buSzPts val="1800"/>
              <a:buChar char="•"/>
            </a:pPr>
            <a:r>
              <a:rPr lang="en-US" sz="1800"/>
              <a:t>A </a:t>
            </a:r>
            <a:r>
              <a:rPr b="0" i="0" lang="en-US" sz="1800" u="none" cap="none" strike="noStrike">
                <a:solidFill>
                  <a:srgbClr val="005390"/>
                </a:solidFill>
                <a:latin typeface="Century Gothic"/>
                <a:ea typeface="Century Gothic"/>
                <a:cs typeface="Century Gothic"/>
                <a:sym typeface="Century Gothic"/>
              </a:rPr>
              <a:t>reviewing official who is not directly accountable for the property</a:t>
            </a:r>
            <a:r>
              <a:rPr lang="en-US" sz="1800"/>
              <a:t> should review and give approval signature.</a:t>
            </a:r>
            <a:endParaRPr b="0" i="0" sz="1800" u="none" cap="none" strike="noStrike">
              <a:solidFill>
                <a:srgbClr val="005390"/>
              </a:solidFill>
              <a:latin typeface="Century Gothic"/>
              <a:ea typeface="Century Gothic"/>
              <a:cs typeface="Century Gothic"/>
              <a:sym typeface="Century Gothic"/>
            </a:endParaRPr>
          </a:p>
        </p:txBody>
      </p:sp>
      <p:sp>
        <p:nvSpPr>
          <p:cNvPr id="105" name="Shape 105"/>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fld id="{00000000-1234-1234-1234-123412341234}" type="slidenum">
              <a:rPr b="1" lang="en-US" sz="1100">
                <a:solidFill>
                  <a:schemeClr val="dk1"/>
                </a:solidFill>
                <a:latin typeface="Century Gothic"/>
                <a:ea typeface="Century Gothic"/>
                <a:cs typeface="Century Gothic"/>
                <a:sym typeface="Century Gothic"/>
              </a:rPr>
              <a:t>‹#›</a:t>
            </a:fld>
            <a:endParaRPr b="1" sz="1100">
              <a:solidFill>
                <a:schemeClr val="dk1"/>
              </a:solidFill>
              <a:latin typeface="Century Gothic"/>
              <a:ea typeface="Century Gothic"/>
              <a:cs typeface="Century Gothic"/>
              <a:sym typeface="Century Gothic"/>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0" name="Shape 110"/>
        <p:cNvGrpSpPr/>
        <p:nvPr/>
      </p:nvGrpSpPr>
      <p:grpSpPr>
        <a:xfrm>
          <a:off x="0" y="0"/>
          <a:ext cx="0" cy="0"/>
          <a:chOff x="0" y="0"/>
          <a:chExt cx="0" cy="0"/>
        </a:xfrm>
      </p:grpSpPr>
      <p:sp>
        <p:nvSpPr>
          <p:cNvPr id="111" name="Shape 111"/>
          <p:cNvSpPr txBox="1"/>
          <p:nvPr>
            <p:ph type="title"/>
          </p:nvPr>
        </p:nvSpPr>
        <p:spPr>
          <a:xfrm>
            <a:off x="457200" y="1219200"/>
            <a:ext cx="7769100" cy="5541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0" lang="en-US" sz="3000" u="none" cap="none" strike="noStrike">
                <a:solidFill>
                  <a:srgbClr val="005390"/>
                </a:solidFill>
                <a:latin typeface="Century Gothic"/>
                <a:ea typeface="Century Gothic"/>
                <a:cs typeface="Century Gothic"/>
                <a:sym typeface="Century Gothic"/>
              </a:rPr>
              <a:t>Public Notice for A/D</a:t>
            </a:r>
            <a:endParaRPr/>
          </a:p>
        </p:txBody>
      </p:sp>
      <p:sp>
        <p:nvSpPr>
          <p:cNvPr id="112" name="Shape 112"/>
          <p:cNvSpPr txBox="1"/>
          <p:nvPr>
            <p:ph idx="1" type="body"/>
          </p:nvPr>
        </p:nvSpPr>
        <p:spPr>
          <a:xfrm>
            <a:off x="455625" y="1981200"/>
            <a:ext cx="8351100" cy="4724400"/>
          </a:xfrm>
          <a:prstGeom prst="rect">
            <a:avLst/>
          </a:prstGeom>
          <a:noFill/>
          <a:ln>
            <a:noFill/>
          </a:ln>
        </p:spPr>
        <p:txBody>
          <a:bodyPr anchorCtr="0" anchor="t" bIns="45700" lIns="91425" spcFirstLastPara="1" rIns="91425" wrap="square" tIns="45700">
            <a:noAutofit/>
          </a:bodyPr>
          <a:lstStyle/>
          <a:p>
            <a:pPr indent="-342900" lvl="0" marL="342900" marR="0" rtl="0" algn="l">
              <a:lnSpc>
                <a:spcPct val="80000"/>
              </a:lnSpc>
              <a:spcBef>
                <a:spcPts val="0"/>
              </a:spcBef>
              <a:spcAft>
                <a:spcPts val="0"/>
              </a:spcAft>
              <a:buClr>
                <a:srgbClr val="005390"/>
              </a:buClr>
              <a:buSzPts val="2800"/>
              <a:buFont typeface="Noto Sans Symbols"/>
              <a:buChar char="➢"/>
            </a:pPr>
            <a:r>
              <a:rPr b="0" i="0" lang="en-US" sz="2800" u="none" cap="none" strike="noStrike">
                <a:solidFill>
                  <a:srgbClr val="005390"/>
                </a:solidFill>
                <a:latin typeface="Century Gothic"/>
                <a:ea typeface="Century Gothic"/>
                <a:cs typeface="Century Gothic"/>
                <a:sym typeface="Century Gothic"/>
              </a:rPr>
              <a:t>You </a:t>
            </a:r>
            <a:r>
              <a:rPr lang="en-US" sz="2800"/>
              <a:t>may be required to </a:t>
            </a:r>
            <a:r>
              <a:rPr b="0" i="0" lang="en-US" sz="2800" u="none" cap="none" strike="noStrike">
                <a:solidFill>
                  <a:srgbClr val="005390"/>
                </a:solidFill>
                <a:latin typeface="Century Gothic"/>
                <a:ea typeface="Century Gothic"/>
                <a:cs typeface="Century Gothic"/>
                <a:sym typeface="Century Gothic"/>
              </a:rPr>
              <a:t>provide public notice of intent to A&amp;D personal property</a:t>
            </a:r>
            <a:r>
              <a:rPr lang="en-US" sz="2800"/>
              <a:t>.</a:t>
            </a:r>
            <a:endParaRPr/>
          </a:p>
          <a:p>
            <a:pPr indent="-165100" lvl="0" marL="342900" marR="0" rtl="0" algn="l">
              <a:lnSpc>
                <a:spcPct val="80000"/>
              </a:lnSpc>
              <a:spcBef>
                <a:spcPts val="560"/>
              </a:spcBef>
              <a:spcAft>
                <a:spcPts val="0"/>
              </a:spcAft>
              <a:buClr>
                <a:srgbClr val="005390"/>
              </a:buClr>
              <a:buSzPts val="2800"/>
              <a:buFont typeface="Noto Sans Symbols"/>
              <a:buNone/>
            </a:pPr>
            <a:r>
              <a:t/>
            </a:r>
            <a:endParaRPr b="0" i="0" sz="2800" u="none" cap="none" strike="noStrike">
              <a:solidFill>
                <a:srgbClr val="005390"/>
              </a:solidFill>
              <a:latin typeface="Century Gothic"/>
              <a:ea typeface="Century Gothic"/>
              <a:cs typeface="Century Gothic"/>
              <a:sym typeface="Century Gothic"/>
            </a:endParaRPr>
          </a:p>
          <a:p>
            <a:pPr indent="-342900" lvl="0" marL="342900" marR="0" rtl="0" algn="l">
              <a:lnSpc>
                <a:spcPct val="80000"/>
              </a:lnSpc>
              <a:spcBef>
                <a:spcPts val="560"/>
              </a:spcBef>
              <a:spcAft>
                <a:spcPts val="0"/>
              </a:spcAft>
              <a:buClr>
                <a:srgbClr val="005390"/>
              </a:buClr>
              <a:buSzPts val="2800"/>
              <a:buFont typeface="Noto Sans Symbols"/>
              <a:buChar char="➢"/>
            </a:pPr>
            <a:r>
              <a:rPr b="0" i="0" lang="en-US" sz="2800" u="none" cap="none" strike="noStrike">
                <a:solidFill>
                  <a:srgbClr val="005390"/>
                </a:solidFill>
                <a:latin typeface="Century Gothic"/>
                <a:ea typeface="Century Gothic"/>
                <a:cs typeface="Century Gothic"/>
                <a:sym typeface="Century Gothic"/>
              </a:rPr>
              <a:t>Public Notice </a:t>
            </a:r>
            <a:r>
              <a:rPr b="1" i="0" lang="en-US" sz="2800" u="none" cap="none" strike="noStrike">
                <a:solidFill>
                  <a:srgbClr val="005390"/>
                </a:solidFill>
                <a:latin typeface="Century Gothic"/>
                <a:ea typeface="Century Gothic"/>
                <a:cs typeface="Century Gothic"/>
                <a:sym typeface="Century Gothic"/>
              </a:rPr>
              <a:t>not</a:t>
            </a:r>
            <a:r>
              <a:rPr b="0" i="0" lang="en-US" sz="2800" u="none" cap="none" strike="noStrike">
                <a:solidFill>
                  <a:srgbClr val="005390"/>
                </a:solidFill>
                <a:latin typeface="Century Gothic"/>
                <a:ea typeface="Century Gothic"/>
                <a:cs typeface="Century Gothic"/>
                <a:sym typeface="Century Gothic"/>
              </a:rPr>
              <a:t> required when:</a:t>
            </a:r>
            <a:endParaRPr/>
          </a:p>
          <a:p>
            <a:pPr indent="-177800" lvl="1" marL="742950" marR="0" rtl="0" algn="l">
              <a:lnSpc>
                <a:spcPct val="80000"/>
              </a:lnSpc>
              <a:spcBef>
                <a:spcPts val="560"/>
              </a:spcBef>
              <a:spcAft>
                <a:spcPts val="0"/>
              </a:spcAft>
              <a:buClr>
                <a:srgbClr val="005390"/>
              </a:buClr>
              <a:buSzPts val="2100"/>
              <a:buFont typeface="Noto Sans Symbols"/>
              <a:buChar char="•"/>
            </a:pPr>
            <a:r>
              <a:rPr b="0" i="0" lang="en-US" sz="2100" u="none" cap="none" strike="noStrike">
                <a:solidFill>
                  <a:srgbClr val="005390"/>
                </a:solidFill>
                <a:latin typeface="Century Gothic"/>
                <a:ea typeface="Century Gothic"/>
                <a:cs typeface="Century Gothic"/>
                <a:sym typeface="Century Gothic"/>
              </a:rPr>
              <a:t>Value of property is so little or cost of care and handling is so great that retention for advertising is not economical</a:t>
            </a:r>
            <a:endParaRPr sz="2100"/>
          </a:p>
          <a:p>
            <a:pPr indent="-177800" lvl="1" marL="742950" marR="0" rtl="0" algn="l">
              <a:lnSpc>
                <a:spcPct val="80000"/>
              </a:lnSpc>
              <a:spcBef>
                <a:spcPts val="560"/>
              </a:spcBef>
              <a:spcAft>
                <a:spcPts val="0"/>
              </a:spcAft>
              <a:buClr>
                <a:srgbClr val="005390"/>
              </a:buClr>
              <a:buSzPts val="2100"/>
              <a:buFont typeface="Noto Sans Symbols"/>
              <a:buChar char="•"/>
            </a:pPr>
            <a:r>
              <a:rPr b="0" i="0" lang="en-US" sz="2100" u="none" cap="none" strike="noStrike">
                <a:solidFill>
                  <a:srgbClr val="005390"/>
                </a:solidFill>
                <a:latin typeface="Century Gothic"/>
                <a:ea typeface="Century Gothic"/>
                <a:cs typeface="Century Gothic"/>
                <a:sym typeface="Century Gothic"/>
              </a:rPr>
              <a:t>A/D is required </a:t>
            </a:r>
            <a:r>
              <a:rPr lang="en-US" sz="2100"/>
              <a:t>for </a:t>
            </a:r>
            <a:r>
              <a:rPr b="0" i="0" lang="en-US" sz="2100" u="none" cap="none" strike="noStrike">
                <a:solidFill>
                  <a:srgbClr val="005390"/>
                </a:solidFill>
                <a:latin typeface="Century Gothic"/>
                <a:ea typeface="Century Gothic"/>
                <a:cs typeface="Century Gothic"/>
                <a:sym typeface="Century Gothic"/>
              </a:rPr>
              <a:t>health, safety, or security reasons</a:t>
            </a:r>
            <a:endParaRPr sz="2100"/>
          </a:p>
          <a:p>
            <a:pPr indent="-177800" lvl="1" marL="742950" marR="0" rtl="0" algn="l">
              <a:lnSpc>
                <a:spcPct val="80000"/>
              </a:lnSpc>
              <a:spcBef>
                <a:spcPts val="560"/>
              </a:spcBef>
              <a:spcAft>
                <a:spcPts val="0"/>
              </a:spcAft>
              <a:buClr>
                <a:srgbClr val="005390"/>
              </a:buClr>
              <a:buSzPts val="2100"/>
              <a:buFont typeface="Noto Sans Symbols"/>
              <a:buChar char="•"/>
            </a:pPr>
            <a:r>
              <a:rPr b="0" i="0" lang="en-US" sz="2100" u="none" cap="none" strike="noStrike">
                <a:solidFill>
                  <a:srgbClr val="005390"/>
                </a:solidFill>
                <a:latin typeface="Century Gothic"/>
                <a:ea typeface="Century Gothic"/>
                <a:cs typeface="Century Gothic"/>
                <a:sym typeface="Century Gothic"/>
              </a:rPr>
              <a:t>Original acquisition cost is less than $500</a:t>
            </a:r>
            <a:endParaRPr b="0" i="0" sz="2100" u="none" cap="none" strike="noStrike">
              <a:solidFill>
                <a:srgbClr val="005390"/>
              </a:solidFill>
              <a:latin typeface="Century Gothic"/>
              <a:ea typeface="Century Gothic"/>
              <a:cs typeface="Century Gothic"/>
              <a:sym typeface="Century Gothic"/>
            </a:endParaRPr>
          </a:p>
        </p:txBody>
      </p:sp>
      <p:sp>
        <p:nvSpPr>
          <p:cNvPr id="113" name="Shape 113"/>
          <p:cNvSpPr txBox="1"/>
          <p:nvPr>
            <p:ph idx="12" type="sldNum"/>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fld id="{00000000-1234-1234-1234-123412341234}" type="slidenum">
              <a:rPr b="1" lang="en-US" sz="1100">
                <a:solidFill>
                  <a:schemeClr val="dk1"/>
                </a:solidFill>
                <a:latin typeface="Century Gothic"/>
                <a:ea typeface="Century Gothic"/>
                <a:cs typeface="Century Gothic"/>
                <a:sym typeface="Century Gothic"/>
              </a:rPr>
              <a:t>‹#›</a:t>
            </a:fld>
            <a:endParaRPr b="1" sz="1100">
              <a:solidFill>
                <a:schemeClr val="dk1"/>
              </a:solidFill>
              <a:latin typeface="Century Gothic"/>
              <a:ea typeface="Century Gothic"/>
              <a:cs typeface="Century Gothic"/>
              <a:sym typeface="Century Gothic"/>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7" name="Shape 117"/>
        <p:cNvGrpSpPr/>
        <p:nvPr/>
      </p:nvGrpSpPr>
      <p:grpSpPr>
        <a:xfrm>
          <a:off x="0" y="0"/>
          <a:ext cx="0" cy="0"/>
          <a:chOff x="0" y="0"/>
          <a:chExt cx="0" cy="0"/>
        </a:xfrm>
      </p:grpSpPr>
      <p:sp>
        <p:nvSpPr>
          <p:cNvPr id="118" name="Shape 118"/>
          <p:cNvSpPr txBox="1"/>
          <p:nvPr>
            <p:ph type="title"/>
          </p:nvPr>
        </p:nvSpPr>
        <p:spPr>
          <a:xfrm>
            <a:off x="457200" y="1219200"/>
            <a:ext cx="7769225" cy="554037"/>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13C88"/>
              </a:buClr>
              <a:buFont typeface="Century Gothic"/>
              <a:buNone/>
            </a:pPr>
            <a:r>
              <a:rPr b="1" i="0" lang="en-US" sz="3000" u="none" cap="none" strike="noStrike">
                <a:solidFill>
                  <a:srgbClr val="013C88"/>
                </a:solidFill>
                <a:latin typeface="Century Gothic"/>
                <a:ea typeface="Century Gothic"/>
                <a:cs typeface="Century Gothic"/>
                <a:sym typeface="Century Gothic"/>
              </a:rPr>
              <a:t>In lieu of A/D:</a:t>
            </a:r>
            <a:endParaRPr/>
          </a:p>
        </p:txBody>
      </p:sp>
      <p:sp>
        <p:nvSpPr>
          <p:cNvPr id="119" name="Shape 119"/>
          <p:cNvSpPr txBox="1"/>
          <p:nvPr>
            <p:ph idx="1" type="body"/>
          </p:nvPr>
        </p:nvSpPr>
        <p:spPr>
          <a:xfrm>
            <a:off x="457200" y="1939900"/>
            <a:ext cx="8340000" cy="2763900"/>
          </a:xfrm>
          <a:prstGeom prst="rect">
            <a:avLst/>
          </a:prstGeom>
          <a:noFill/>
          <a:ln>
            <a:noFill/>
          </a:ln>
        </p:spPr>
        <p:txBody>
          <a:bodyPr anchorCtr="0" anchor="t" bIns="45700" lIns="91425" spcFirstLastPara="1" rIns="91425" wrap="square" tIns="45700">
            <a:noAutofit/>
          </a:bodyPr>
          <a:lstStyle/>
          <a:p>
            <a:pPr indent="0" lvl="0" marL="0" marR="0" rtl="0" algn="l">
              <a:lnSpc>
                <a:spcPct val="80000"/>
              </a:lnSpc>
              <a:spcBef>
                <a:spcPts val="0"/>
              </a:spcBef>
              <a:spcAft>
                <a:spcPts val="0"/>
              </a:spcAft>
              <a:buNone/>
            </a:pPr>
            <a:r>
              <a:rPr lang="en-US" sz="1800"/>
              <a:t>If someone expresses interest in your A&amp;D property, you may:</a:t>
            </a:r>
            <a:endParaRPr sz="1800"/>
          </a:p>
          <a:p>
            <a:pPr indent="0" lvl="0" marL="0" rtl="0">
              <a:lnSpc>
                <a:spcPct val="80000"/>
              </a:lnSpc>
              <a:spcBef>
                <a:spcPts val="0"/>
              </a:spcBef>
              <a:spcAft>
                <a:spcPts val="0"/>
              </a:spcAft>
              <a:buNone/>
            </a:pPr>
            <a:r>
              <a:t/>
            </a:r>
            <a:endParaRPr sz="1800"/>
          </a:p>
          <a:p>
            <a:pPr indent="-279400" lvl="0" marL="342900" rtl="0">
              <a:lnSpc>
                <a:spcPct val="80000"/>
              </a:lnSpc>
              <a:spcBef>
                <a:spcPts val="0"/>
              </a:spcBef>
              <a:spcAft>
                <a:spcPts val="0"/>
              </a:spcAft>
              <a:buClr>
                <a:srgbClr val="005390"/>
              </a:buClr>
              <a:buSzPts val="1800"/>
              <a:buFont typeface="Noto Sans Symbols"/>
              <a:buChar char="➢"/>
            </a:pPr>
            <a:r>
              <a:rPr b="1" lang="en-US" sz="1800"/>
              <a:t>Donate to Public Body</a:t>
            </a:r>
            <a:r>
              <a:rPr lang="en-US" sz="1800"/>
              <a:t>: You may donate </a:t>
            </a:r>
            <a:r>
              <a:rPr b="1" i="1" lang="en-US" sz="1800" u="sng"/>
              <a:t>only</a:t>
            </a:r>
            <a:r>
              <a:rPr lang="en-US" sz="1800"/>
              <a:t> to a public body without going through GSA. Generally, a public body is any federal, state, or local government entity that is supported by taxpayer dollars. This may include public governments, airports, schools, and libraries.</a:t>
            </a:r>
            <a:endParaRPr sz="1800"/>
          </a:p>
          <a:p>
            <a:pPr indent="0" lvl="0" marL="0" marR="0" rtl="0" algn="l">
              <a:lnSpc>
                <a:spcPct val="80000"/>
              </a:lnSpc>
              <a:spcBef>
                <a:spcPts val="0"/>
              </a:spcBef>
              <a:spcAft>
                <a:spcPts val="0"/>
              </a:spcAft>
              <a:buNone/>
            </a:pPr>
            <a:r>
              <a:t/>
            </a:r>
            <a:endParaRPr sz="1800"/>
          </a:p>
          <a:p>
            <a:pPr indent="-279400" lvl="0" marL="342900" marR="0" rtl="0" algn="l">
              <a:lnSpc>
                <a:spcPct val="80000"/>
              </a:lnSpc>
              <a:spcBef>
                <a:spcPts val="0"/>
              </a:spcBef>
              <a:spcAft>
                <a:spcPts val="0"/>
              </a:spcAft>
              <a:buClr>
                <a:srgbClr val="005390"/>
              </a:buClr>
              <a:buSzPts val="1800"/>
              <a:buFont typeface="Noto Sans Symbols"/>
              <a:buChar char="➢"/>
            </a:pPr>
            <a:r>
              <a:rPr b="1" lang="en-US" sz="1800"/>
              <a:t>Donation through State Agency for Surplus Property</a:t>
            </a:r>
            <a:r>
              <a:rPr lang="en-US" sz="1800"/>
              <a:t>- If the entity is an eligible donee of the Surplus Donation Program, GSA can arrange a donation through the State Agency for Surplus Property (SASP).</a:t>
            </a:r>
            <a:endParaRPr sz="1800"/>
          </a:p>
          <a:p>
            <a:pPr indent="0" lvl="0" marL="0" marR="0" rtl="0" algn="l">
              <a:lnSpc>
                <a:spcPct val="80000"/>
              </a:lnSpc>
              <a:spcBef>
                <a:spcPts val="0"/>
              </a:spcBef>
              <a:spcAft>
                <a:spcPts val="0"/>
              </a:spcAft>
              <a:buNone/>
            </a:pPr>
            <a:r>
              <a:t/>
            </a:r>
            <a:endParaRPr sz="1800"/>
          </a:p>
          <a:p>
            <a:pPr indent="-279400" lvl="0" marL="342900" marR="0" rtl="0" algn="l">
              <a:lnSpc>
                <a:spcPct val="80000"/>
              </a:lnSpc>
              <a:spcBef>
                <a:spcPts val="0"/>
              </a:spcBef>
              <a:spcAft>
                <a:spcPts val="0"/>
              </a:spcAft>
              <a:buClr>
                <a:srgbClr val="005390"/>
              </a:buClr>
              <a:buSzPts val="1800"/>
              <a:buFont typeface="Noto Sans Symbols"/>
              <a:buChar char="➢"/>
            </a:pPr>
            <a:r>
              <a:rPr b="1" lang="en-US" sz="1800"/>
              <a:t>Sale </a:t>
            </a:r>
            <a:r>
              <a:rPr lang="en-US" sz="1800"/>
              <a:t>- If the entity is not a public body or an eligible donee (i.e., a for-profit corporation, an ineligible non-profit, or a private citizen), GSA can arrange a negotiated sale for the item.</a:t>
            </a:r>
            <a:endParaRPr sz="1800"/>
          </a:p>
        </p:txBody>
      </p:sp>
      <p:sp>
        <p:nvSpPr>
          <p:cNvPr id="120" name="Shape 120"/>
          <p:cNvSpPr txBox="1"/>
          <p:nvPr/>
        </p:nvSpPr>
        <p:spPr>
          <a:xfrm>
            <a:off x="6553200" y="6248400"/>
            <a:ext cx="1905000" cy="457200"/>
          </a:xfrm>
          <a:prstGeom prst="rect">
            <a:avLst/>
          </a:prstGeom>
          <a:noFill/>
          <a:ln>
            <a:noFill/>
          </a:ln>
        </p:spPr>
        <p:txBody>
          <a:bodyPr anchorCtr="0" anchor="t" bIns="45700" lIns="91425" spcFirstLastPara="1" rIns="91425" wrap="square" tIns="45700">
            <a:noAutofit/>
          </a:bodyPr>
          <a:lstStyle/>
          <a:p>
            <a:pPr indent="0" lvl="0" marL="0" marR="0" rtl="0" algn="r">
              <a:lnSpc>
                <a:spcPct val="100000"/>
              </a:lnSpc>
              <a:spcBef>
                <a:spcPts val="0"/>
              </a:spcBef>
              <a:spcAft>
                <a:spcPts val="0"/>
              </a:spcAft>
              <a:buClr>
                <a:srgbClr val="000000"/>
              </a:buClr>
              <a:buFont typeface="Century Gothic"/>
              <a:buNone/>
            </a:pPr>
            <a:fld id="{00000000-1234-1234-1234-123412341234}" type="slidenum">
              <a:rPr b="1" i="0" lang="en-US" sz="1100" u="none">
                <a:solidFill>
                  <a:srgbClr val="000000"/>
                </a:solidFill>
                <a:latin typeface="Century Gothic"/>
                <a:ea typeface="Century Gothic"/>
                <a:cs typeface="Century Gothic"/>
                <a:sym typeface="Century Gothic"/>
              </a:rPr>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2_GSA Powerpoint template">
  <a:themeElements>
    <a:clrScheme name="CLP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85858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3_GSA Powerpoint template">
  <a:themeElements>
    <a:clrScheme name="CLP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85858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1_GSA Powerpoint template">
  <a:themeElements>
    <a:clrScheme name="CLP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85858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