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D3217-8EF9-4D17-9D17-FBFAF278C83A}" type="datetimeFigureOut">
              <a:rPr lang="en-US" smtClean="0"/>
              <a:t>3/6/2018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6FBCF-8101-49AF-A679-9B24C7A26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FCN 416 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March 5-9, 2018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1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#1 – Appreciate the property program’s history </a:t>
            </a:r>
          </a:p>
          <a:p>
            <a:pPr marL="0" indent="0">
              <a:buNone/>
            </a:pPr>
            <a:r>
              <a:rPr lang="en-US" dirty="0" smtClean="0"/>
              <a:t>#2 – Understand GSA’s and agencies’ roles</a:t>
            </a:r>
          </a:p>
          <a:p>
            <a:pPr marL="0" indent="0">
              <a:buNone/>
            </a:pPr>
            <a:r>
              <a:rPr lang="en-US" dirty="0" smtClean="0"/>
              <a:t>#3 – Realize GSA’s national disposal footprint</a:t>
            </a:r>
          </a:p>
          <a:p>
            <a:pPr marL="0" indent="0">
              <a:buNone/>
            </a:pPr>
            <a:r>
              <a:rPr lang="en-US" dirty="0" smtClean="0"/>
              <a:t>#4 – Obtain a property program policy perspective</a:t>
            </a:r>
          </a:p>
          <a:p>
            <a:pPr marL="0" indent="0">
              <a:buNone/>
            </a:pPr>
            <a:r>
              <a:rPr lang="en-US" dirty="0" smtClean="0"/>
              <a:t>#5 – Elevate one’s comfort level for A/D actions</a:t>
            </a:r>
          </a:p>
          <a:p>
            <a:pPr marL="0" indent="0">
              <a:buNone/>
            </a:pPr>
            <a:r>
              <a:rPr lang="en-US" dirty="0" smtClean="0"/>
              <a:t>#6 – Understand options for scrap disposal</a:t>
            </a:r>
          </a:p>
          <a:p>
            <a:pPr marL="0" indent="0">
              <a:buNone/>
            </a:pPr>
            <a:r>
              <a:rPr lang="en-US" dirty="0" smtClean="0"/>
              <a:t>#7 – Recognize the value of internal screening</a:t>
            </a:r>
          </a:p>
          <a:p>
            <a:pPr marL="0" indent="0">
              <a:buNone/>
            </a:pPr>
            <a:r>
              <a:rPr lang="en-US" dirty="0" smtClean="0"/>
              <a:t>#8 – Understand certain IT disposal authorities</a:t>
            </a:r>
          </a:p>
          <a:p>
            <a:pPr marL="0" indent="0">
              <a:buNone/>
            </a:pPr>
            <a:r>
              <a:rPr lang="en-US" smtClean="0"/>
              <a:t>#9 </a:t>
            </a:r>
            <a:r>
              <a:rPr lang="en-US" dirty="0" smtClean="0"/>
              <a:t>– Apply Day 1 info via collaborative learning</a:t>
            </a:r>
          </a:p>
        </p:txBody>
      </p:sp>
    </p:spTree>
    <p:extLst>
      <p:ext uri="{BB962C8B-B14F-4D97-AF65-F5344CB8AC3E}">
        <p14:creationId xmlns:p14="http://schemas.microsoft.com/office/powerpoint/2010/main" val="180357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3 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Understand the overall Learning Process</a:t>
            </a:r>
          </a:p>
          <a:p>
            <a:pPr marL="0" indent="0">
              <a:buNone/>
            </a:pPr>
            <a:r>
              <a:rPr lang="en-US" dirty="0" smtClean="0"/>
              <a:t>Recognize Key Adult Learning Principles</a:t>
            </a:r>
          </a:p>
          <a:p>
            <a:pPr marL="0" indent="0">
              <a:buNone/>
            </a:pPr>
            <a:r>
              <a:rPr lang="en-US" dirty="0" smtClean="0"/>
              <a:t>Gain “Balcony View” of the Donation Program</a:t>
            </a:r>
          </a:p>
          <a:p>
            <a:pPr marL="0" indent="0">
              <a:buNone/>
            </a:pPr>
            <a:r>
              <a:rPr lang="en-US" dirty="0" smtClean="0"/>
              <a:t>Note the Measurable Benefits of Donations</a:t>
            </a:r>
          </a:p>
          <a:p>
            <a:pPr marL="0" indent="0">
              <a:buNone/>
            </a:pPr>
            <a:r>
              <a:rPr lang="en-US" dirty="0" smtClean="0"/>
              <a:t>Absorb “Operational Quick Hits” of Donations</a:t>
            </a:r>
          </a:p>
          <a:p>
            <a:pPr marL="0" indent="0">
              <a:buNone/>
            </a:pPr>
            <a:r>
              <a:rPr lang="en-US" dirty="0" smtClean="0"/>
              <a:t>Appreciate Compliance Enforcement Elements</a:t>
            </a:r>
          </a:p>
          <a:p>
            <a:pPr marL="0" indent="0">
              <a:buNone/>
            </a:pPr>
            <a:r>
              <a:rPr lang="en-US" dirty="0" smtClean="0"/>
              <a:t>Apply Day 3 info via collaborative learning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4638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Learning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#1 – Receive new information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#2 – Remember new information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#3 – Re(use) new information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5565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Learning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#1 – Adults are </a:t>
            </a:r>
            <a:r>
              <a:rPr lang="en-US" sz="3600" u="sng" dirty="0" smtClean="0"/>
              <a:t>internally motivated </a:t>
            </a:r>
            <a:r>
              <a:rPr lang="en-US" sz="3600" dirty="0" smtClean="0"/>
              <a:t>and </a:t>
            </a:r>
            <a:r>
              <a:rPr lang="en-US" sz="3600" u="sng" dirty="0" smtClean="0"/>
              <a:t>self-directed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#2 – Adults bring </a:t>
            </a:r>
            <a:r>
              <a:rPr lang="en-US" sz="3600" u="sng" dirty="0" smtClean="0"/>
              <a:t>life experiences</a:t>
            </a:r>
            <a:r>
              <a:rPr lang="en-US" sz="3600" dirty="0" smtClean="0"/>
              <a:t> and </a:t>
            </a:r>
            <a:r>
              <a:rPr lang="en-US" sz="3600" u="sng" dirty="0" smtClean="0"/>
              <a:t>knowledge</a:t>
            </a:r>
            <a:r>
              <a:rPr lang="en-US" sz="3600" dirty="0" smtClean="0"/>
              <a:t> to learning efforts.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#3 – Adults are </a:t>
            </a:r>
            <a:r>
              <a:rPr lang="en-US" sz="3600" u="sng" dirty="0" smtClean="0"/>
              <a:t>goal oriented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177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Adult Learning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#4 – Adults are </a:t>
            </a:r>
            <a:r>
              <a:rPr lang="en-US" sz="3600" u="sng" dirty="0" smtClean="0"/>
              <a:t>relevancy oriented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#5 – Adults are </a:t>
            </a:r>
            <a:r>
              <a:rPr lang="en-US" sz="3600" u="sng" dirty="0" smtClean="0"/>
              <a:t>practical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#6 – Adult learners like to be </a:t>
            </a:r>
            <a:r>
              <a:rPr lang="en-US" sz="3600" u="sng" dirty="0" smtClean="0"/>
              <a:t>respected</a:t>
            </a:r>
            <a:r>
              <a:rPr lang="en-US" sz="3600" dirty="0" smtClean="0"/>
              <a:t>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4207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Learning 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#1 – Remain </a:t>
            </a:r>
            <a:r>
              <a:rPr lang="en-US" sz="3600" u="sng" dirty="0" smtClean="0"/>
              <a:t>open-minded</a:t>
            </a:r>
            <a:r>
              <a:rPr lang="en-US" sz="3600" dirty="0" smtClean="0"/>
              <a:t> through the learning process.</a:t>
            </a:r>
          </a:p>
          <a:p>
            <a:pPr marL="0" indent="0">
              <a:buNone/>
            </a:pPr>
            <a:r>
              <a:rPr lang="en-US" sz="3600" dirty="0" smtClean="0"/>
              <a:t>#2 – Search for </a:t>
            </a:r>
            <a:r>
              <a:rPr lang="en-US" sz="3600" u="sng" dirty="0" smtClean="0"/>
              <a:t>opportunities for improvement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r>
              <a:rPr lang="en-US" sz="3600" dirty="0" smtClean="0"/>
              <a:t>#3 – Recognize some </a:t>
            </a:r>
            <a:r>
              <a:rPr lang="en-US" sz="3600" u="sng" dirty="0" smtClean="0"/>
              <a:t>gray area </a:t>
            </a:r>
            <a:r>
              <a:rPr lang="en-US" sz="3600" dirty="0" smtClean="0"/>
              <a:t>will remain.</a:t>
            </a:r>
          </a:p>
          <a:p>
            <a:pPr marL="0" indent="0">
              <a:buNone/>
            </a:pPr>
            <a:r>
              <a:rPr lang="en-US" sz="3600" dirty="0" smtClean="0"/>
              <a:t>#4 – Assume </a:t>
            </a:r>
            <a:r>
              <a:rPr lang="en-US" sz="3600" u="sng" dirty="0" smtClean="0"/>
              <a:t>positive intent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840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152</TotalTime>
  <Words>260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FCN 416 </vt:lpstr>
      <vt:lpstr>Day 1 Learning Objectives</vt:lpstr>
      <vt:lpstr>Day 3 Learning Objectives</vt:lpstr>
      <vt:lpstr>The Learning Process</vt:lpstr>
      <vt:lpstr>Adult Learning Principles</vt:lpstr>
      <vt:lpstr>Adult Learning Principles</vt:lpstr>
      <vt:lpstr>4 Learning Asks</vt:lpstr>
    </vt:vector>
  </TitlesOfParts>
  <Company>General Services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JosephMHvorecky</dc:creator>
  <cp:lastModifiedBy>JosephMHvorecky</cp:lastModifiedBy>
  <cp:revision>8</cp:revision>
  <dcterms:created xsi:type="dcterms:W3CDTF">2018-02-28T16:30:00Z</dcterms:created>
  <dcterms:modified xsi:type="dcterms:W3CDTF">2018-03-06T17:20:19Z</dcterms:modified>
</cp:coreProperties>
</file>