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7"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Encode Sans Semi Condensed" panose="020B0604020202020204" charset="0"/>
      <p:regular r:id="rId30"/>
      <p:bold r:id="rId31"/>
    </p:embeddedFont>
    <p:embeddedFont>
      <p:font typeface="Encode Sans Semi Condensed Light" panose="020B0604020202020204" charset="0"/>
      <p:regular r:id="rId32"/>
      <p:bold r:id="rId33"/>
    </p:embeddedFont>
    <p:embeddedFont>
      <p:font typeface="Encode Sans Semi Condensed SemiBold" panose="00000706000000000000" charset="0"/>
      <p:regular r:id="rId34"/>
      <p:bold r:id="rId35"/>
    </p:embeddedFont>
    <p:embeddedFont>
      <p:font typeface="Poppins" panose="00000500000000000000" pitchFamily="2"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B920EE-96CA-4BDF-B94F-AA2FDB8C3256}">
  <a:tblStyle styleId="{DDB920EE-96CA-4BDF-B94F-AA2FDB8C32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gsaxcess.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sa.gov/buying-selling/government-property-for-sale-or-disposal/personal-property-for-reuse-sale/for-citizens-seeking-surplus-property/contact-a-sales-offic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gsa.gov/nuo"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saauctions.gov/html/static/terms.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sa.gov/policy-regulations/regulations/federal-management-regulation-fmr/i462712#idconceptx2x2117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bb409635a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bb409635a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09ffb84bbd_4_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09ffb84bbd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17500" algn="l" rtl="0">
              <a:spcBef>
                <a:spcPts val="0"/>
              </a:spcBef>
              <a:spcAft>
                <a:spcPts val="0"/>
              </a:spcAft>
              <a:buClr>
                <a:schemeClr val="dk1"/>
              </a:buClr>
              <a:buSzPts val="1400"/>
              <a:buChar char="●"/>
            </a:pPr>
            <a:r>
              <a:rPr lang="en">
                <a:solidFill>
                  <a:schemeClr val="dk1"/>
                </a:solidFill>
              </a:rPr>
              <a:t>Review accuracy &amp; thoroughness of Invitation for Bid (IFB)</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Be available during inspection and removal</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Safeguard, care and handling of property prior to removal.</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Answer questions from potential recipients about the property (be sure to note when the SCO should be involved)</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Facilitate inspections or on-site screening (if applicable).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Maintain documentation of property records.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Properly store and protect assets while in screening or awaiting pickup.</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Communicate any changes with GSA in a timely manner.</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0b8139747d_0_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0b8139747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Sales:</a:t>
            </a:r>
            <a:endParaRPr/>
          </a:p>
          <a:p>
            <a:pPr marL="0" lvl="0" indent="0" algn="l" rtl="0">
              <a:spcBef>
                <a:spcPts val="0"/>
              </a:spcBef>
              <a:spcAft>
                <a:spcPts val="0"/>
              </a:spcAft>
              <a:buClr>
                <a:schemeClr val="dk1"/>
              </a:buClr>
              <a:buSzPts val="1100"/>
              <a:buFont typeface="Arial"/>
              <a:buNone/>
            </a:pPr>
            <a:r>
              <a:rPr lang="en"/>
              <a:t>Available for sale</a:t>
            </a:r>
            <a:endParaRPr/>
          </a:p>
          <a:p>
            <a:pPr marL="0" lvl="0" indent="0" algn="l" rtl="0">
              <a:spcBef>
                <a:spcPts val="0"/>
              </a:spcBef>
              <a:spcAft>
                <a:spcPts val="0"/>
              </a:spcAft>
              <a:buClr>
                <a:schemeClr val="dk1"/>
              </a:buClr>
              <a:buSzPts val="1100"/>
              <a:buFont typeface="Arial"/>
              <a:buNone/>
            </a:pPr>
            <a:r>
              <a:rPr lang="en"/>
              <a:t>Review Invitation for Bid (IFB)</a:t>
            </a:r>
            <a:endParaRPr/>
          </a:p>
          <a:p>
            <a:pPr marL="0" lvl="0" indent="0" algn="l" rtl="0">
              <a:spcBef>
                <a:spcPts val="0"/>
              </a:spcBef>
              <a:spcAft>
                <a:spcPts val="0"/>
              </a:spcAft>
              <a:buClr>
                <a:schemeClr val="dk1"/>
              </a:buClr>
              <a:buSzPts val="1100"/>
              <a:buFont typeface="Arial"/>
              <a:buNone/>
            </a:pPr>
            <a:r>
              <a:rPr lang="en"/>
              <a:t>Lotted to a sale</a:t>
            </a:r>
            <a:endParaRPr/>
          </a:p>
          <a:p>
            <a:pPr marL="0" lvl="0" indent="0" algn="l" rtl="0">
              <a:spcBef>
                <a:spcPts val="0"/>
              </a:spcBef>
              <a:spcAft>
                <a:spcPts val="0"/>
              </a:spcAft>
              <a:buClr>
                <a:schemeClr val="dk1"/>
              </a:buClr>
              <a:buSzPts val="1100"/>
              <a:buFont typeface="Arial"/>
              <a:buNone/>
            </a:pPr>
            <a:r>
              <a:rPr lang="en"/>
              <a:t>Internet Sale</a:t>
            </a:r>
            <a:endParaRPr/>
          </a:p>
          <a:p>
            <a:pPr marL="0" lvl="0" indent="0" algn="l" rtl="0">
              <a:spcBef>
                <a:spcPts val="0"/>
              </a:spcBef>
              <a:spcAft>
                <a:spcPts val="0"/>
              </a:spcAft>
              <a:buClr>
                <a:schemeClr val="dk1"/>
              </a:buClr>
              <a:buSzPts val="1100"/>
              <a:buFont typeface="Arial"/>
              <a:buNone/>
            </a:pPr>
            <a:r>
              <a:rPr lang="en"/>
              <a:t>Successful bidders list</a:t>
            </a:r>
            <a:endParaRPr/>
          </a:p>
          <a:p>
            <a:pPr marL="0" lvl="0" indent="0" algn="l" rtl="0">
              <a:spcBef>
                <a:spcPts val="0"/>
              </a:spcBef>
              <a:spcAft>
                <a:spcPts val="0"/>
              </a:spcAft>
              <a:buClr>
                <a:schemeClr val="dk1"/>
              </a:buClr>
              <a:buSzPts val="1100"/>
              <a:buFont typeface="Arial"/>
              <a:buNone/>
            </a:pPr>
            <a:r>
              <a:rPr lang="en"/>
              <a:t>Purchaser’s Receipt </a:t>
            </a:r>
            <a:endParaRPr/>
          </a:p>
          <a:p>
            <a:pPr marL="0" lvl="0" indent="0" algn="l" rtl="0">
              <a:spcBef>
                <a:spcPts val="0"/>
              </a:spcBef>
              <a:spcAft>
                <a:spcPts val="0"/>
              </a:spcAft>
              <a:buClr>
                <a:schemeClr val="dk1"/>
              </a:buClr>
              <a:buSzPts val="1100"/>
              <a:buFont typeface="Arial"/>
              <a:buNone/>
            </a:pPr>
            <a:r>
              <a:rPr lang="en"/>
              <a:t>Notify GSA of Pick up</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Sales Process / </a:t>
            </a:r>
            <a:endParaRPr/>
          </a:p>
          <a:p>
            <a:pPr marL="0" lvl="0" indent="0" algn="l" rtl="0">
              <a:spcBef>
                <a:spcPts val="0"/>
              </a:spcBef>
              <a:spcAft>
                <a:spcPts val="0"/>
              </a:spcAft>
              <a:buClr>
                <a:schemeClr val="dk1"/>
              </a:buClr>
              <a:buSzPts val="1100"/>
              <a:buFont typeface="Arial"/>
              <a:buNone/>
            </a:pPr>
            <a:r>
              <a:rPr lang="en"/>
              <a:t>How can I check the status of my sale item?</a:t>
            </a:r>
            <a:endParaRPr/>
          </a:p>
          <a:p>
            <a:pPr marL="0" lvl="0" indent="0" algn="l" rtl="0">
              <a:spcBef>
                <a:spcPts val="0"/>
              </a:spcBef>
              <a:spcAft>
                <a:spcPts val="0"/>
              </a:spcAft>
              <a:buClr>
                <a:schemeClr val="dk1"/>
              </a:buClr>
              <a:buSzPts val="1100"/>
              <a:buFont typeface="Arial"/>
              <a:buNone/>
            </a:pPr>
            <a:r>
              <a:rPr lang="en"/>
              <a:t>Track your items with </a:t>
            </a:r>
            <a:r>
              <a:rPr lang="en" u="sng">
                <a:solidFill>
                  <a:schemeClr val="hlink"/>
                </a:solidFill>
                <a:hlinkClick r:id="rId3"/>
              </a:rPr>
              <a:t>GSAXcess</a:t>
            </a:r>
            <a:r>
              <a:rPr lang="en"/>
              <a:t> Property Inquiry Screen!</a:t>
            </a:r>
            <a:endParaRPr/>
          </a:p>
          <a:p>
            <a:pPr marL="0" lvl="0" indent="0" algn="l" rtl="0">
              <a:spcBef>
                <a:spcPts val="0"/>
              </a:spcBef>
              <a:spcAft>
                <a:spcPts val="0"/>
              </a:spcAft>
              <a:buClr>
                <a:schemeClr val="dk1"/>
              </a:buClr>
              <a:buSzPts val="1100"/>
              <a:buFont typeface="Arial"/>
              <a:buNone/>
            </a:pPr>
            <a:endParaRPr/>
          </a:p>
          <a:p>
            <a:pPr marL="457200" lvl="0" indent="-317500" algn="l" rtl="0">
              <a:spcBef>
                <a:spcPts val="0"/>
              </a:spcBef>
              <a:spcAft>
                <a:spcPts val="0"/>
              </a:spcAft>
              <a:buSzPts val="1400"/>
              <a:buChar char="●"/>
            </a:pPr>
            <a:r>
              <a:rPr lang="en"/>
              <a:t>IFB: Confirm that the property is available, the description is accurate, and your availability duration of the sale. This must be done prior to the start of the sale.</a:t>
            </a:r>
            <a:endParaRPr/>
          </a:p>
          <a:p>
            <a:pPr marL="0" lvl="0" indent="0" algn="l" rtl="0">
              <a:spcBef>
                <a:spcPts val="0"/>
              </a:spcBef>
              <a:spcAft>
                <a:spcPts val="0"/>
              </a:spcAft>
              <a:buNone/>
            </a:pPr>
            <a:endParaRPr/>
          </a:p>
          <a:p>
            <a:pPr marL="0" lvl="0" indent="0" algn="l" rtl="0">
              <a:spcBef>
                <a:spcPts val="0"/>
              </a:spcBef>
              <a:spcAft>
                <a:spcPts val="0"/>
              </a:spcAft>
              <a:buNone/>
            </a:pPr>
            <a:r>
              <a:rPr lang="en"/>
              <a:t>Internet Sale:</a:t>
            </a:r>
            <a:endParaRPr/>
          </a:p>
          <a:p>
            <a:pPr marL="0" lvl="0" indent="0" algn="l" rtl="0">
              <a:spcBef>
                <a:spcPts val="0"/>
              </a:spcBef>
              <a:spcAft>
                <a:spcPts val="0"/>
              </a:spcAft>
              <a:buNone/>
            </a:pPr>
            <a:r>
              <a:rPr lang="en"/>
              <a:t>-At the conclusion of an auction, a contract will either be awarded, or will remain in “lotted” status if there were no bids or the reserve was not met.  If the reserve is not met, the SCO will reach out to you to see if you are willing to accept the current bid.  If yes, an award will be made.  If not, the item will more than likely be re-offered to the general public.  If no bids, the item will go back into available status.  The SCO and agency will determine if the item should be re-offered or returned for A&amp;D.</a:t>
            </a:r>
            <a:endParaRPr/>
          </a:p>
          <a:p>
            <a:pPr marL="0" lvl="0" indent="0" algn="l" rtl="0">
              <a:lnSpc>
                <a:spcPct val="115000"/>
              </a:lnSpc>
              <a:spcBef>
                <a:spcPts val="0"/>
              </a:spcBef>
              <a:spcAft>
                <a:spcPts val="0"/>
              </a:spcAft>
              <a:buClr>
                <a:schemeClr val="dk1"/>
              </a:buClr>
              <a:buSzPts val="1100"/>
              <a:buFont typeface="Arial"/>
              <a:buNone/>
            </a:pPr>
            <a:r>
              <a:rPr lang="en" sz="800">
                <a:solidFill>
                  <a:schemeClr val="lt1"/>
                </a:solidFill>
                <a:latin typeface="Poppins"/>
                <a:ea typeface="Poppins"/>
                <a:cs typeface="Poppins"/>
                <a:sym typeface="Poppins"/>
              </a:rPr>
              <a:t>At the conclusion, the auction will either be awarded, pending award (didn’t meet reserve), or ended with no bids.</a:t>
            </a:r>
            <a:endParaRPr/>
          </a:p>
          <a:p>
            <a:pPr marL="0" lvl="0" indent="0" algn="l" rtl="0">
              <a:spcBef>
                <a:spcPts val="160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080d90530b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080d9053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From the Main Menu, click on “Property Inquiry” under the “Report Property” menu</a:t>
            </a:r>
            <a:endParaRPr/>
          </a:p>
          <a:p>
            <a:pPr marL="457200" lvl="0" indent="-298450" algn="l" rtl="0">
              <a:spcBef>
                <a:spcPts val="0"/>
              </a:spcBef>
              <a:spcAft>
                <a:spcPts val="0"/>
              </a:spcAft>
              <a:buSzPts val="1100"/>
              <a:buAutoNum type="arabicPeriod"/>
            </a:pPr>
            <a:r>
              <a:rPr lang="en"/>
              <a:t>Search the “History Dataset” by Activity Address Code (AAC) or Item Control Number (ICN). </a:t>
            </a:r>
            <a:endParaRPr/>
          </a:p>
          <a:p>
            <a:pPr marL="914400" lvl="1" indent="-298450" algn="l" rtl="0">
              <a:spcBef>
                <a:spcPts val="0"/>
              </a:spcBef>
              <a:spcAft>
                <a:spcPts val="0"/>
              </a:spcAft>
              <a:buSzPts val="1100"/>
              <a:buAutoNum type="alphaLcPeriod"/>
            </a:pPr>
            <a:r>
              <a:rPr lang="en"/>
              <a:t>NOTE: If you search by AAC, you will have to select a time frame for the search (eg 30 days, as shown in the picture).</a:t>
            </a:r>
            <a:endParaRPr/>
          </a:p>
          <a:p>
            <a:pPr marL="457200" lvl="0" indent="-298450" algn="l" rtl="0">
              <a:spcBef>
                <a:spcPts val="0"/>
              </a:spcBef>
              <a:spcAft>
                <a:spcPts val="0"/>
              </a:spcAft>
              <a:buSzPts val="1100"/>
              <a:buAutoNum type="arabicPeriod"/>
            </a:pPr>
            <a:r>
              <a:rPr lang="en"/>
              <a:t>Click on Sales Item Status (this will take you into the property data sheet)</a:t>
            </a:r>
            <a:endParaRPr/>
          </a:p>
          <a:p>
            <a:pPr marL="457200" lvl="0" indent="-298450" algn="l" rtl="0">
              <a:spcBef>
                <a:spcPts val="0"/>
              </a:spcBef>
              <a:spcAft>
                <a:spcPts val="0"/>
              </a:spcAft>
              <a:buSzPts val="1100"/>
              <a:buAutoNum type="arabicPeriod"/>
            </a:pPr>
            <a:r>
              <a:rPr lang="en"/>
              <a:t>Scroll down and click on “Sales Information” (it will be a blue title but the information below it will be collapsed)</a:t>
            </a:r>
            <a:endParaRPr/>
          </a:p>
          <a:p>
            <a:pPr marL="457200" lvl="0" indent="-298450" algn="l" rtl="0">
              <a:spcBef>
                <a:spcPts val="0"/>
              </a:spcBef>
              <a:spcAft>
                <a:spcPts val="0"/>
              </a:spcAft>
              <a:buSzPts val="1100"/>
              <a:buAutoNum type="arabicPeriod"/>
            </a:pPr>
            <a:r>
              <a:rPr lang="en"/>
              <a:t>Once you click on “Sales Information” you will be able to see additional sales details, including SCO contact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
              <a:t>NOTE: If the status is still “Available in Sales” then you may not have any SCO information listed yet. In that case, you can </a:t>
            </a:r>
            <a:r>
              <a:rPr lang="en">
                <a:solidFill>
                  <a:srgbClr val="003C71"/>
                </a:solidFill>
              </a:rPr>
              <a:t>contact your </a:t>
            </a:r>
            <a:r>
              <a:rPr lang="en" u="sng">
                <a:solidFill>
                  <a:srgbClr val="BD2A35"/>
                </a:solidFill>
                <a:hlinkClick r:id="rId3">
                  <a:extLst>
                    <a:ext uri="{A12FA001-AC4F-418D-AE19-62706E023703}">
                      <ahyp:hlinkClr xmlns:ahyp="http://schemas.microsoft.com/office/drawing/2018/hyperlinkcolor" val="tx"/>
                    </a:ext>
                  </a:extLst>
                </a:hlinkClick>
              </a:rPr>
              <a:t>GSA Zonal Sales Office</a:t>
            </a:r>
            <a:r>
              <a:rPr lang="en"/>
              <a:t> for more information about your item.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060f85f982_0_6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060f85f98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can I expect when my property is available to sell?</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IFB: Confirm that the property is available, the description is accurate, and your availability duration of the sale. This must be done prior to the start of the sale.</a:t>
            </a:r>
            <a:endParaRPr/>
          </a:p>
          <a:p>
            <a:pPr marL="0" lvl="0" indent="0" algn="l" rtl="0">
              <a:spcBef>
                <a:spcPts val="0"/>
              </a:spcBef>
              <a:spcAft>
                <a:spcPts val="0"/>
              </a:spcAft>
              <a:buNone/>
            </a:pPr>
            <a:endParaRPr/>
          </a:p>
          <a:p>
            <a:pPr marL="0" lvl="0" indent="0" algn="l" rtl="0">
              <a:spcBef>
                <a:spcPts val="0"/>
              </a:spcBef>
              <a:spcAft>
                <a:spcPts val="0"/>
              </a:spcAft>
              <a:buNone/>
            </a:pPr>
            <a:r>
              <a:rPr lang="en"/>
              <a:t>How does the agency know when a sale has . . .</a:t>
            </a:r>
            <a:endParaRPr/>
          </a:p>
          <a:p>
            <a:pPr marL="457200" lvl="0" indent="-317500" algn="l" rtl="0">
              <a:spcBef>
                <a:spcPts val="0"/>
              </a:spcBef>
              <a:spcAft>
                <a:spcPts val="0"/>
              </a:spcAft>
              <a:buSzPts val="1400"/>
              <a:buChar char="●"/>
            </a:pPr>
            <a:r>
              <a:rPr lang="en"/>
              <a:t>Closed – sold: </a:t>
            </a:r>
            <a:endParaRPr/>
          </a:p>
          <a:p>
            <a:pPr marL="457200" lvl="0" indent="-317500" algn="l" rtl="0">
              <a:spcBef>
                <a:spcPts val="0"/>
              </a:spcBef>
              <a:spcAft>
                <a:spcPts val="0"/>
              </a:spcAft>
              <a:buSzPts val="1400"/>
              <a:buChar char="●"/>
            </a:pPr>
            <a:r>
              <a:rPr lang="en"/>
              <a:t>Closed – not sold</a:t>
            </a:r>
            <a:endParaRPr/>
          </a:p>
          <a:p>
            <a:pPr marL="457200" lvl="0" indent="-317500" algn="l" rtl="0">
              <a:spcBef>
                <a:spcPts val="0"/>
              </a:spcBef>
              <a:spcAft>
                <a:spcPts val="0"/>
              </a:spcAft>
              <a:buSzPts val="1400"/>
              <a:buChar char="●"/>
            </a:pPr>
            <a:r>
              <a:rPr lang="en"/>
              <a:t>Been paid for: You will receive a copy of the purchaser’s Receipt.</a:t>
            </a:r>
            <a:endParaRPr/>
          </a:p>
          <a:p>
            <a:pPr marL="457200" lvl="0" indent="-317500" algn="l" rtl="0">
              <a:spcBef>
                <a:spcPts val="0"/>
              </a:spcBef>
              <a:spcAft>
                <a:spcPts val="0"/>
              </a:spcAft>
              <a:buSzPts val="1400"/>
              <a:buChar char="●"/>
            </a:pPr>
            <a:r>
              <a:rPr lang="en"/>
              <a:t>Sold but defaulted for non payment  </a:t>
            </a:r>
            <a:endParaRPr/>
          </a:p>
          <a:p>
            <a:pPr marL="0" lvl="0" indent="0" algn="l" rtl="0">
              <a:spcBef>
                <a:spcPts val="0"/>
              </a:spcBef>
              <a:spcAft>
                <a:spcPts val="0"/>
              </a:spcAft>
              <a:buNone/>
            </a:pPr>
            <a:r>
              <a:rPr lang="en"/>
              <a:t>Discuss the related emails/notifications</a:t>
            </a:r>
            <a:endParaRPr/>
          </a:p>
          <a:p>
            <a:pPr marL="0" lvl="0" indent="0" algn="l" rtl="0">
              <a:spcBef>
                <a:spcPts val="0"/>
              </a:spcBef>
              <a:spcAft>
                <a:spcPts val="0"/>
              </a:spcAft>
              <a:buNone/>
            </a:pPr>
            <a:endParaRPr/>
          </a:p>
          <a:p>
            <a:pPr marL="0" lvl="0" indent="0" algn="l" rtl="0">
              <a:spcBef>
                <a:spcPts val="0"/>
              </a:spcBef>
              <a:spcAft>
                <a:spcPts val="0"/>
              </a:spcAft>
              <a:buNone/>
            </a:pPr>
            <a:r>
              <a:rPr lang="en"/>
              <a:t>Answer: What action does my agency take for each of the above?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060f85f982_0_1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1060f85f982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Ideal Process: An award was made and the property was paid for/removed.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Deviations: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No Bid: No market for property (consider Abandonment/Destruction A&amp;D).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Default: An award was made, but the buyer either didn’t pay or remove the property (may be reposted for sale or returned to the agency for A&amp;D).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Cancellation: For whatever reason, the SCO cancelled the initial awarded contract (may either be awarded to next highest bidder; reposted for sale; or returned to the agency for A&amp;D).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You can read more about A&amp;D here (include link to FMR)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Contact your </a:t>
            </a:r>
            <a:r>
              <a:rPr lang="en" u="sng">
                <a:solidFill>
                  <a:schemeClr val="hlink"/>
                </a:solidFill>
                <a:hlinkClick r:id="rId3"/>
              </a:rPr>
              <a:t>National Utilization Officer</a:t>
            </a:r>
            <a:r>
              <a:rPr lang="en">
                <a:solidFill>
                  <a:schemeClr val="dk1"/>
                </a:solidFill>
              </a:rPr>
              <a:t> (NUO) for internal guidance on A&amp;D procedures - most agencies have additional internal policies – always check!)</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060f85f982_0_14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060f85f982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Verify the government-issued photo ID matches the purchaser’s receipt / authorization memo</a:t>
            </a:r>
            <a:endParaRPr/>
          </a:p>
          <a:p>
            <a:pPr marL="0" lvl="0" indent="0" algn="l" rtl="0">
              <a:spcBef>
                <a:spcPts val="0"/>
              </a:spcBef>
              <a:spcAft>
                <a:spcPts val="0"/>
              </a:spcAft>
              <a:buNone/>
            </a:pPr>
            <a:endParaRPr/>
          </a:p>
          <a:p>
            <a:pPr marL="0" lvl="0" indent="0" algn="l" rtl="0">
              <a:spcBef>
                <a:spcPts val="0"/>
              </a:spcBef>
              <a:spcAft>
                <a:spcPts val="0"/>
              </a:spcAft>
              <a:buNone/>
            </a:pPr>
            <a:r>
              <a:rPr lang="en"/>
              <a:t>Send the signed receipt to your SCO</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083222c48b_0_1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083222c48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APOs can point out 2D. In a single item lot, 2D will display the Item Control Number for most commodity types (specialty FSCs, like aircraft, may  not have the ICN listed). Multi line items will say “multi line item” only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060f85f982_0_17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060f85f982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Only the SCO can grant a pickup extension</a:t>
            </a:r>
            <a:endParaRPr/>
          </a:p>
          <a:p>
            <a:pPr marL="0" lvl="0" indent="0" algn="l" rtl="0">
              <a:spcBef>
                <a:spcPts val="0"/>
              </a:spcBef>
              <a:spcAft>
                <a:spcPts val="0"/>
              </a:spcAft>
              <a:buNone/>
            </a:pPr>
            <a:endParaRPr/>
          </a:p>
          <a:p>
            <a:pPr marL="0" lvl="0" indent="0" algn="l" rtl="0">
              <a:spcBef>
                <a:spcPts val="0"/>
              </a:spcBef>
              <a:spcAft>
                <a:spcPts val="0"/>
              </a:spcAft>
              <a:buNone/>
            </a:pPr>
            <a:r>
              <a:rPr lang="en" b="1"/>
              <a:t>Discuss pickup options for small items:</a:t>
            </a:r>
            <a:endParaRPr b="1"/>
          </a:p>
          <a:p>
            <a:pPr marL="0" lvl="0" indent="457200" algn="l" rtl="0">
              <a:spcBef>
                <a:spcPts val="0"/>
              </a:spcBef>
              <a:spcAft>
                <a:spcPts val="0"/>
              </a:spcAft>
              <a:buNone/>
            </a:pPr>
            <a:r>
              <a:rPr lang="en" b="1"/>
              <a:t>-agency should not be packing items with bidder-provided shipping labels</a:t>
            </a:r>
            <a:endParaRPr b="1"/>
          </a:p>
          <a:p>
            <a:pPr marL="0" lvl="0" indent="457200" algn="l" rtl="0">
              <a:spcBef>
                <a:spcPts val="0"/>
              </a:spcBef>
              <a:spcAft>
                <a:spcPts val="0"/>
              </a:spcAft>
              <a:buNone/>
            </a:pPr>
            <a:r>
              <a:rPr lang="en" b="1"/>
              <a:t>-bidders can arrange for a packing/shipping to come to the site and package the item</a:t>
            </a:r>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1f00febceb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1f00febce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Emphasize again:</a:t>
            </a:r>
            <a:r>
              <a:rPr lang="en"/>
              <a:t> ONLY the SCO can grant an extension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1f00febceb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1f00febc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 to Ts &amp; Cs: </a:t>
            </a:r>
            <a:r>
              <a:rPr lang="en" u="sng">
                <a:solidFill>
                  <a:schemeClr val="hlink"/>
                </a:solidFill>
                <a:hlinkClick r:id="rId3"/>
              </a:rPr>
              <a:t>https://gsaauctions.gov/html/static/terms.htm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06b09c5122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06b09c51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notes Real property definition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102b7b749d_0_0: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1102b7b74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APO should demonstrate how to use property inquiry to search by AAC to find items (and view sales status/ SCO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
              <a:t>AACs to use: poll audience for their AACs to pull up live records (interactive)</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1f00febceb_0_18: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11f00febce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083222c48b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083222c4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080d90530b_0_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1080d90530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6b09c5122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6b09c512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09ffb84bbd_4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09ffb84bb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Federal executive agencies</a:t>
            </a:r>
            <a:r>
              <a:rPr lang="en"/>
              <a:t> are </a:t>
            </a:r>
            <a:r>
              <a:rPr lang="en" b="1"/>
              <a:t>legally required</a:t>
            </a:r>
            <a:r>
              <a:rPr lang="en"/>
              <a:t> to report excess personal property to GSA for disposal (</a:t>
            </a:r>
            <a:r>
              <a:rPr lang="en" u="sng">
                <a:solidFill>
                  <a:schemeClr val="hlink"/>
                </a:solidFill>
                <a:hlinkClick r:id="rId3"/>
              </a:rPr>
              <a:t>FMR 102.36</a:t>
            </a:r>
            <a:r>
              <a:rPr lang="en"/>
              <a:t>), and must sell via an approved Sales Center or have a waiver.</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b="1"/>
              <a:t>Legislative &amp; judicial branches are strongly encouraged, but not mandated</a:t>
            </a:r>
            <a:r>
              <a:rPr lang="en"/>
              <a:t>. Check your internal policies for guidance on how to properly proceed with disposal.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06b09c5122_0_4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06b09c512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Cover: When items become available for sale in the disposal process. This disposal process covers excess/surplus (including surplus reimbursable) property but does not apply to Exchange/Sale, Seized/Forfeited, and other authority property.</a:t>
            </a:r>
            <a:endParaRPr/>
          </a:p>
          <a:p>
            <a:pPr marL="0" lvl="0" indent="0" algn="l" rtl="0">
              <a:spcBef>
                <a:spcPts val="0"/>
              </a:spcBef>
              <a:spcAft>
                <a:spcPts val="0"/>
              </a:spcAft>
              <a:buNone/>
            </a:pPr>
            <a:endParaRPr/>
          </a:p>
          <a:p>
            <a:pPr marL="0" lvl="0" indent="0" algn="l" rtl="0">
              <a:spcBef>
                <a:spcPts val="0"/>
              </a:spcBef>
              <a:spcAft>
                <a:spcPts val="0"/>
              </a:spcAft>
              <a:buNone/>
            </a:pPr>
            <a:r>
              <a:rPr lang="en" b="1"/>
              <a:t>Timeline:</a:t>
            </a:r>
            <a:endParaRPr b="1"/>
          </a:p>
          <a:p>
            <a:pPr marL="0" lvl="0" indent="0" algn="l" rtl="0">
              <a:spcBef>
                <a:spcPts val="0"/>
              </a:spcBef>
              <a:spcAft>
                <a:spcPts val="0"/>
              </a:spcAft>
              <a:buNone/>
            </a:pPr>
            <a:r>
              <a:rPr lang="en"/>
              <a:t>Internal Agency Screening: Depends on the agency/ commodity; 7-14 days</a:t>
            </a:r>
            <a:endParaRPr/>
          </a:p>
          <a:p>
            <a:pPr marL="0" lvl="0" indent="0" algn="l" rtl="0">
              <a:spcBef>
                <a:spcPts val="0"/>
              </a:spcBef>
              <a:spcAft>
                <a:spcPts val="0"/>
              </a:spcAft>
              <a:buNone/>
            </a:pPr>
            <a:r>
              <a:rPr lang="en"/>
              <a:t>Excess: </a:t>
            </a:r>
            <a:r>
              <a:rPr lang="en">
                <a:solidFill>
                  <a:schemeClr val="dk1"/>
                </a:solidFill>
              </a:rPr>
              <a:t>Depends on the commodity/ property type; 14-21 days</a:t>
            </a:r>
            <a:endParaRPr>
              <a:solidFill>
                <a:schemeClr val="dk1"/>
              </a:solidFill>
            </a:endParaRPr>
          </a:p>
          <a:p>
            <a:pPr marL="0" lvl="0" indent="0" algn="l" rtl="0">
              <a:spcBef>
                <a:spcPts val="0"/>
              </a:spcBef>
              <a:spcAft>
                <a:spcPts val="0"/>
              </a:spcAft>
              <a:buNone/>
            </a:pPr>
            <a:r>
              <a:rPr lang="en">
                <a:solidFill>
                  <a:schemeClr val="dk1"/>
                </a:solidFill>
              </a:rPr>
              <a:t>Sales Preparation: 10-14 calendar days</a:t>
            </a:r>
            <a:endParaRPr>
              <a:solidFill>
                <a:schemeClr val="dk1"/>
              </a:solidFill>
            </a:endParaRPr>
          </a:p>
          <a:p>
            <a:pPr marL="0" lvl="0" indent="0" algn="l" rtl="0">
              <a:spcBef>
                <a:spcPts val="0"/>
              </a:spcBef>
              <a:spcAft>
                <a:spcPts val="0"/>
              </a:spcAft>
              <a:buNone/>
            </a:pPr>
            <a:r>
              <a:rPr lang="en">
                <a:solidFill>
                  <a:schemeClr val="dk1"/>
                </a:solidFill>
              </a:rPr>
              <a:t>Auctions: 7-days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TOTAL Timeline: 30-60 days</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0992304ac2_0_7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0992304ac2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Stress the importance of effective listings (plain language, photos, etc) but if not, GSA will work with you to get them.</a:t>
            </a:r>
            <a:endParaRPr/>
          </a:p>
          <a:p>
            <a:pPr marL="0" lvl="0" indent="0" algn="l" rtl="0">
              <a:spcBef>
                <a:spcPts val="0"/>
              </a:spcBef>
              <a:spcAft>
                <a:spcPts val="0"/>
              </a:spcAft>
              <a:buClr>
                <a:schemeClr val="dk1"/>
              </a:buClr>
              <a:buSzPts val="1100"/>
              <a:buFont typeface="Arial"/>
              <a:buNone/>
            </a:pPr>
            <a:r>
              <a:rPr lang="en"/>
              <a:t>Description, quality photos, sale type (non-reimbursable / exchange sale), custodian info and inspection times. </a:t>
            </a:r>
            <a:endParaRPr/>
          </a:p>
          <a:p>
            <a:pPr marL="0" lvl="0" indent="0" algn="l" rtl="0">
              <a:spcBef>
                <a:spcPts val="0"/>
              </a:spcBef>
              <a:spcAft>
                <a:spcPts val="0"/>
              </a:spcAft>
              <a:buClr>
                <a:schemeClr val="dk1"/>
              </a:buClr>
              <a:buSzPts val="1100"/>
              <a:buFont typeface="Arial"/>
              <a:buNone/>
            </a:pPr>
            <a:r>
              <a:rPr lang="en"/>
              <a:t>With upset price - clarify “fair market value” in GSAXcess/PPMS on reimbursable items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There’s no direct cost to use GSA - we use proceeds from the sale to cover.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Basic Services Offered (this is what the fee pays for):</a:t>
            </a:r>
            <a:endParaRPr/>
          </a:p>
          <a:p>
            <a:pPr marL="457200" lvl="0" indent="-317500" algn="l" rtl="0">
              <a:spcBef>
                <a:spcPts val="0"/>
              </a:spcBef>
              <a:spcAft>
                <a:spcPts val="0"/>
              </a:spcAft>
              <a:buSzPts val="1400"/>
              <a:buChar char="•"/>
            </a:pPr>
            <a:r>
              <a:rPr lang="en"/>
              <a:t>Sales preparation (including description and listing, setting upset price)</a:t>
            </a:r>
            <a:endParaRPr/>
          </a:p>
          <a:p>
            <a:pPr marL="457200" lvl="0" indent="-317500" algn="l" rtl="0">
              <a:spcBef>
                <a:spcPts val="0"/>
              </a:spcBef>
              <a:spcAft>
                <a:spcPts val="0"/>
              </a:spcAft>
              <a:buSzPts val="1400"/>
              <a:buChar char="•"/>
            </a:pPr>
            <a:r>
              <a:rPr lang="en"/>
              <a:t>Management of contract awards and disputes</a:t>
            </a:r>
            <a:endParaRPr/>
          </a:p>
          <a:p>
            <a:pPr marL="457200" lvl="0" indent="-317500" algn="l" rtl="0">
              <a:spcBef>
                <a:spcPts val="0"/>
              </a:spcBef>
              <a:spcAft>
                <a:spcPts val="0"/>
              </a:spcAft>
              <a:buSzPts val="1400"/>
              <a:buChar char="•"/>
            </a:pPr>
            <a:r>
              <a:rPr lang="en"/>
              <a:t>Collection and distribution of proceeds</a:t>
            </a:r>
            <a:endParaRPr/>
          </a:p>
          <a:p>
            <a:pPr marL="457200" lvl="0" indent="-317500" algn="l" rtl="0">
              <a:spcBef>
                <a:spcPts val="0"/>
              </a:spcBef>
              <a:spcAft>
                <a:spcPts val="0"/>
              </a:spcAft>
              <a:buSzPts val="1400"/>
              <a:buChar char="•"/>
            </a:pPr>
            <a:r>
              <a:rPr lang="en"/>
              <a:t>Reports annual sale data to OGP</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0992304ac2_0_5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0992304ac2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a:t>Some benefits of selling used government property include additional disposal option; taxpayer benefits by getting surplus property at a great price and the government benefits by sell of surplus property.</a:t>
            </a:r>
            <a:endParaRPr/>
          </a:p>
          <a:p>
            <a:pPr marL="0" lvl="0" indent="0" algn="l" rtl="0">
              <a:spcBef>
                <a:spcPts val="0"/>
              </a:spcBef>
              <a:spcAft>
                <a:spcPts val="0"/>
              </a:spcAft>
              <a:buClr>
                <a:schemeClr val="dk1"/>
              </a:buClr>
              <a:buFont typeface="Arial"/>
              <a:buNone/>
            </a:pPr>
            <a:endParaRPr/>
          </a:p>
          <a:p>
            <a:pPr marL="914400" lvl="0" indent="-317500" algn="l" rtl="0">
              <a:spcBef>
                <a:spcPts val="0"/>
              </a:spcBef>
              <a:spcAft>
                <a:spcPts val="0"/>
              </a:spcAft>
              <a:buSzPts val="1400"/>
              <a:buChar char="●"/>
            </a:pPr>
            <a:r>
              <a:rPr lang="en"/>
              <a:t>Sales are conducted in compliance with the FMR by warranted Sales Contracting Officers (SCO).</a:t>
            </a:r>
            <a:endParaRPr/>
          </a:p>
          <a:p>
            <a:pPr marL="914400" lvl="0" indent="-317500" algn="l" rtl="0">
              <a:spcBef>
                <a:spcPts val="0"/>
              </a:spcBef>
              <a:spcAft>
                <a:spcPts val="0"/>
              </a:spcAft>
              <a:buSzPts val="1400"/>
              <a:buChar char="●"/>
            </a:pPr>
            <a:r>
              <a:rPr lang="en"/>
              <a:t>Knowledgeable Sales representatives located across the U.S.</a:t>
            </a:r>
            <a:endParaRPr/>
          </a:p>
          <a:p>
            <a:pPr marL="914400" lvl="0" indent="-317500" algn="l" rtl="0">
              <a:spcBef>
                <a:spcPts val="0"/>
              </a:spcBef>
              <a:spcAft>
                <a:spcPts val="0"/>
              </a:spcAft>
              <a:buSzPts val="1400"/>
              <a:buChar char="●"/>
            </a:pPr>
            <a:r>
              <a:rPr lang="en"/>
              <a:t>Reputable ecommerce platform (GSA Invests in digital marketing to increase awareness of the program and customer base).</a:t>
            </a:r>
            <a:endParaRPr/>
          </a:p>
          <a:p>
            <a:pPr marL="914400" lvl="0" indent="-317500" algn="l" rtl="0">
              <a:spcBef>
                <a:spcPts val="0"/>
              </a:spcBef>
              <a:spcAft>
                <a:spcPts val="0"/>
              </a:spcAft>
              <a:buSzPts val="1400"/>
              <a:buChar char="●"/>
            </a:pPr>
            <a:r>
              <a:rPr lang="en"/>
              <a:t>Sales get worldwide visibility!</a:t>
            </a:r>
            <a:endParaRPr/>
          </a:p>
          <a:p>
            <a:pPr marL="914400" lvl="0" indent="-317500" algn="l" rtl="0">
              <a:spcBef>
                <a:spcPts val="0"/>
              </a:spcBef>
              <a:spcAft>
                <a:spcPts val="0"/>
              </a:spcAft>
              <a:buSzPts val="1400"/>
              <a:buChar char="●"/>
            </a:pPr>
            <a:r>
              <a:rPr lang="en"/>
              <a:t>Optimizes return to the US Government.</a:t>
            </a:r>
            <a:endParaRPr/>
          </a:p>
          <a:p>
            <a:pPr marL="914400" lvl="0" indent="-317500" algn="l" rtl="0">
              <a:spcBef>
                <a:spcPts val="0"/>
              </a:spcBef>
              <a:spcAft>
                <a:spcPts val="0"/>
              </a:spcAft>
              <a:buSzPts val="1400"/>
              <a:buChar char="●"/>
            </a:pPr>
            <a:r>
              <a:rPr lang="en"/>
              <a:t>Avoids removal costs and landfill disposal.</a:t>
            </a:r>
            <a:endParaRPr/>
          </a:p>
          <a:p>
            <a:pPr marL="0" lvl="0" indent="0" algn="l" rtl="0">
              <a:spcBef>
                <a:spcPts val="0"/>
              </a:spcBef>
              <a:spcAft>
                <a:spcPts val="0"/>
              </a:spcAft>
              <a:buClr>
                <a:schemeClr val="dk1"/>
              </a:buClr>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060f85f982_0_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060f85f98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High Level Answer: It depends on how the property was purchased by the agency, if there’s still a need for the item, and/or if the agency chooses to document the cost of associated with all activities related to the sale.</a:t>
            </a:r>
            <a:endParaRPr/>
          </a:p>
          <a:p>
            <a:pPr marL="0" lvl="0" indent="0" algn="l" rtl="0">
              <a:spcBef>
                <a:spcPts val="0"/>
              </a:spcBef>
              <a:spcAft>
                <a:spcPts val="0"/>
              </a:spcAft>
              <a:buClr>
                <a:schemeClr val="dk1"/>
              </a:buClr>
              <a:buSzPts val="1100"/>
              <a:buFont typeface="Arial"/>
              <a:buNone/>
            </a:pPr>
            <a:r>
              <a:rPr lang="en"/>
              <a:t>See Agency Reimbursement training for more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
              <a:t>Money not reimbursed is used to cover GSA overhead costs; any excess is sent to the treasury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060f85f982_0_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060f85f98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What are the sales methods? </a:t>
            </a:r>
            <a:endParaRPr b="1"/>
          </a:p>
          <a:p>
            <a:pPr marL="0" lvl="0" indent="0" algn="l" rtl="0">
              <a:spcBef>
                <a:spcPts val="0"/>
              </a:spcBef>
              <a:spcAft>
                <a:spcPts val="0"/>
              </a:spcAft>
              <a:buNone/>
            </a:pPr>
            <a:r>
              <a:rPr lang="en"/>
              <a:t>Over 95% of our auctions are posted online. It brings the greatest visibility and overall return.</a:t>
            </a:r>
            <a:endParaRPr/>
          </a:p>
          <a:p>
            <a:pPr marL="0" lvl="0" indent="0" algn="l" rtl="0">
              <a:spcBef>
                <a:spcPts val="0"/>
              </a:spcBef>
              <a:spcAft>
                <a:spcPts val="0"/>
              </a:spcAft>
              <a:buNone/>
            </a:pPr>
            <a:r>
              <a:rPr lang="en"/>
              <a:t>The "offline" methods we use most are Term Contracts (has reoccurring removals over a set period of time. Typically for scrap metals or materials) , Sealed Bid and Fixed Price.</a:t>
            </a:r>
            <a:endParaRPr/>
          </a:p>
          <a:p>
            <a:pPr marL="457200" lvl="0" indent="-317500" algn="l" rtl="0">
              <a:spcBef>
                <a:spcPts val="0"/>
              </a:spcBef>
              <a:spcAft>
                <a:spcPts val="0"/>
              </a:spcAft>
              <a:buSzPts val="1400"/>
              <a:buChar char="●"/>
            </a:pPr>
            <a:r>
              <a:rPr lang="en"/>
              <a:t>Sealed Bid/Term Contracts: Is there a recurring need for removal? Is there a specific/unique buyer required?</a:t>
            </a:r>
            <a:endParaRPr/>
          </a:p>
          <a:p>
            <a:pPr marL="457200" lvl="0" indent="-317500" algn="l" rtl="0">
              <a:spcBef>
                <a:spcPts val="0"/>
              </a:spcBef>
              <a:spcAft>
                <a:spcPts val="0"/>
              </a:spcAft>
              <a:buSzPts val="1400"/>
              <a:buChar char="●"/>
            </a:pPr>
            <a:r>
              <a:rPr lang="en"/>
              <a:t>Live Auction: Ideal for agencies with a high volume of property and the need for immediate removal.</a:t>
            </a:r>
            <a:endParaRPr/>
          </a:p>
          <a:p>
            <a:pPr marL="457200" lvl="0" indent="-317500" algn="l" rtl="0">
              <a:spcBef>
                <a:spcPts val="0"/>
              </a:spcBef>
              <a:spcAft>
                <a:spcPts val="0"/>
              </a:spcAft>
              <a:buSzPts val="1400"/>
              <a:buChar char="●"/>
            </a:pPr>
            <a:r>
              <a:rPr lang="en"/>
              <a:t>Fixed Price: Sales to a public body for Exchange/Sale Property. </a:t>
            </a:r>
            <a:r>
              <a:rPr lang="en" sz="1050">
                <a:solidFill>
                  <a:srgbClr val="3C4043"/>
                </a:solidFill>
                <a:highlight>
                  <a:srgbClr val="FFFFFF"/>
                </a:highlight>
                <a:latin typeface="Roboto"/>
                <a:ea typeface="Roboto"/>
                <a:cs typeface="Roboto"/>
                <a:sym typeface="Roboto"/>
              </a:rPr>
              <a:t>A Negotiated Sale at Fixed Price can be either to the SASP or directly to a Donee as long as the the SASP has confirmed that they are a public body.</a:t>
            </a:r>
            <a:endParaRPr/>
          </a:p>
          <a:p>
            <a:pPr marL="0" lvl="0" indent="0" algn="l" rtl="0">
              <a:spcBef>
                <a:spcPts val="0"/>
              </a:spcBef>
              <a:spcAft>
                <a:spcPts val="0"/>
              </a:spcAft>
              <a:buNone/>
            </a:pPr>
            <a:endParaRPr/>
          </a:p>
          <a:p>
            <a:pPr marL="0" lvl="0" indent="0" algn="l" rtl="0">
              <a:spcBef>
                <a:spcPts val="0"/>
              </a:spcBef>
              <a:spcAft>
                <a:spcPts val="0"/>
              </a:spcAft>
              <a:buNone/>
            </a:pPr>
            <a:r>
              <a:rPr lang="en" b="1"/>
              <a:t>Does the agency, or GSA, determine the sales method?</a:t>
            </a:r>
            <a:endParaRPr b="1"/>
          </a:p>
          <a:p>
            <a:pPr marL="457200" lvl="0" indent="-317500" algn="l" rtl="0">
              <a:spcBef>
                <a:spcPts val="0"/>
              </a:spcBef>
              <a:spcAft>
                <a:spcPts val="0"/>
              </a:spcAft>
              <a:buSzPts val="1400"/>
              <a:buChar char="●"/>
            </a:pPr>
            <a:r>
              <a:rPr lang="en"/>
              <a:t>GSA will work with your agency to determine the best sales method to use.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rgbClr val="BFBFBF"/>
            </a:gs>
            <a:gs pos="44000">
              <a:schemeClr val="accent1"/>
            </a:gs>
            <a:gs pos="100000">
              <a:srgbClr val="000000"/>
            </a:gs>
          </a:gsLst>
          <a:lin ang="5400700" scaled="0"/>
        </a:gradFill>
        <a:effectLst/>
      </p:bgPr>
    </p:bg>
    <p:spTree>
      <p:nvGrpSpPr>
        <p:cNvPr id="1" name="Shape 10"/>
        <p:cNvGrpSpPr/>
        <p:nvPr/>
      </p:nvGrpSpPr>
      <p:grpSpPr>
        <a:xfrm>
          <a:off x="0" y="0"/>
          <a:ext cx="0" cy="0"/>
          <a:chOff x="0" y="0"/>
          <a:chExt cx="0" cy="0"/>
        </a:xfrm>
      </p:grpSpPr>
      <p:sp>
        <p:nvSpPr>
          <p:cNvPr id="11" name="Google Shape;11;p2"/>
          <p:cNvSpPr/>
          <p:nvPr/>
        </p:nvSpPr>
        <p:spPr>
          <a:xfrm>
            <a:off x="11" y="-2504"/>
            <a:ext cx="9162955" cy="5148516"/>
          </a:xfrm>
          <a:custGeom>
            <a:avLst/>
            <a:gdLst/>
            <a:ahLst/>
            <a:cxnLst/>
            <a:rect l="l" t="t" r="r" b="b"/>
            <a:pathLst>
              <a:path w="4014438" h="2258121" extrusionOk="0">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rot="-1181051">
            <a:off x="3460427" y="-661443"/>
            <a:ext cx="5242557" cy="5242352"/>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txBox="1">
            <a:spLocks noGrp="1"/>
          </p:cNvSpPr>
          <p:nvPr>
            <p:ph type="ctrTitle"/>
          </p:nvPr>
        </p:nvSpPr>
        <p:spPr>
          <a:xfrm>
            <a:off x="914400" y="2097875"/>
            <a:ext cx="5396700" cy="1441500"/>
          </a:xfrm>
          <a:prstGeom prst="rect">
            <a:avLst/>
          </a:prstGeom>
        </p:spPr>
        <p:txBody>
          <a:bodyPr spcFirstLastPara="1" wrap="square" lIns="0" tIns="0" rIns="0" bIns="0" anchor="b" anchorCtr="0">
            <a:noAutofit/>
          </a:bodyPr>
          <a:lstStyle>
            <a:lvl1pPr lvl="0" algn="l">
              <a:spcBef>
                <a:spcPts val="0"/>
              </a:spcBef>
              <a:spcAft>
                <a:spcPts val="0"/>
              </a:spcAft>
              <a:buClr>
                <a:srgbClr val="FFFFFF"/>
              </a:buClr>
              <a:buSzPts val="4800"/>
              <a:buNone/>
              <a:defRPr sz="4800">
                <a:solidFill>
                  <a:srgbClr val="FFFFFF"/>
                </a:solidFill>
              </a:defRPr>
            </a:lvl1pPr>
            <a:lvl2pPr lvl="1" algn="l">
              <a:spcBef>
                <a:spcPts val="0"/>
              </a:spcBef>
              <a:spcAft>
                <a:spcPts val="0"/>
              </a:spcAft>
              <a:buClr>
                <a:srgbClr val="FFFFFF"/>
              </a:buClr>
              <a:buSzPts val="4800"/>
              <a:buNone/>
              <a:defRPr sz="4800">
                <a:solidFill>
                  <a:srgbClr val="FFFFFF"/>
                </a:solidFill>
              </a:defRPr>
            </a:lvl2pPr>
            <a:lvl3pPr lvl="2" algn="l">
              <a:spcBef>
                <a:spcPts val="0"/>
              </a:spcBef>
              <a:spcAft>
                <a:spcPts val="0"/>
              </a:spcAft>
              <a:buClr>
                <a:srgbClr val="FFFFFF"/>
              </a:buClr>
              <a:buSzPts val="4800"/>
              <a:buNone/>
              <a:defRPr sz="4800">
                <a:solidFill>
                  <a:srgbClr val="FFFFFF"/>
                </a:solidFill>
              </a:defRPr>
            </a:lvl3pPr>
            <a:lvl4pPr lvl="3" algn="l">
              <a:spcBef>
                <a:spcPts val="0"/>
              </a:spcBef>
              <a:spcAft>
                <a:spcPts val="0"/>
              </a:spcAft>
              <a:buClr>
                <a:srgbClr val="FFFFFF"/>
              </a:buClr>
              <a:buSzPts val="4800"/>
              <a:buNone/>
              <a:defRPr sz="4800">
                <a:solidFill>
                  <a:srgbClr val="FFFFFF"/>
                </a:solidFill>
              </a:defRPr>
            </a:lvl4pPr>
            <a:lvl5pPr lvl="4" algn="l">
              <a:spcBef>
                <a:spcPts val="0"/>
              </a:spcBef>
              <a:spcAft>
                <a:spcPts val="0"/>
              </a:spcAft>
              <a:buClr>
                <a:srgbClr val="FFFFFF"/>
              </a:buClr>
              <a:buSzPts val="4800"/>
              <a:buNone/>
              <a:defRPr sz="4800">
                <a:solidFill>
                  <a:srgbClr val="FFFFFF"/>
                </a:solidFill>
              </a:defRPr>
            </a:lvl5pPr>
            <a:lvl6pPr lvl="5" algn="l">
              <a:spcBef>
                <a:spcPts val="0"/>
              </a:spcBef>
              <a:spcAft>
                <a:spcPts val="0"/>
              </a:spcAft>
              <a:buClr>
                <a:srgbClr val="FFFFFF"/>
              </a:buClr>
              <a:buSzPts val="4800"/>
              <a:buNone/>
              <a:defRPr sz="4800">
                <a:solidFill>
                  <a:srgbClr val="FFFFFF"/>
                </a:solidFill>
              </a:defRPr>
            </a:lvl6pPr>
            <a:lvl7pPr lvl="6" algn="l">
              <a:spcBef>
                <a:spcPts val="0"/>
              </a:spcBef>
              <a:spcAft>
                <a:spcPts val="0"/>
              </a:spcAft>
              <a:buClr>
                <a:srgbClr val="FFFFFF"/>
              </a:buClr>
              <a:buSzPts val="4800"/>
              <a:buNone/>
              <a:defRPr sz="4800">
                <a:solidFill>
                  <a:srgbClr val="FFFFFF"/>
                </a:solidFill>
              </a:defRPr>
            </a:lvl7pPr>
            <a:lvl8pPr lvl="7" algn="l">
              <a:spcBef>
                <a:spcPts val="0"/>
              </a:spcBef>
              <a:spcAft>
                <a:spcPts val="0"/>
              </a:spcAft>
              <a:buClr>
                <a:srgbClr val="FFFFFF"/>
              </a:buClr>
              <a:buSzPts val="4800"/>
              <a:buNone/>
              <a:defRPr sz="4800">
                <a:solidFill>
                  <a:srgbClr val="FFFFFF"/>
                </a:solidFill>
              </a:defRPr>
            </a:lvl8pPr>
            <a:lvl9pPr lvl="8" algn="l">
              <a:spcBef>
                <a:spcPts val="0"/>
              </a:spcBef>
              <a:spcAft>
                <a:spcPts val="0"/>
              </a:spcAft>
              <a:buClr>
                <a:srgbClr val="FFFFFF"/>
              </a:buClr>
              <a:buSzPts val="4800"/>
              <a:buNone/>
              <a:defRPr sz="4800">
                <a:solidFill>
                  <a:srgbClr val="FFFFFF"/>
                </a:solidFill>
              </a:defRPr>
            </a:lvl9pPr>
          </a:lstStyle>
          <a:p>
            <a:endParaRPr/>
          </a:p>
        </p:txBody>
      </p:sp>
      <p:sp>
        <p:nvSpPr>
          <p:cNvPr id="14" name="Google Shape;14;p2"/>
          <p:cNvSpPr/>
          <p:nvPr/>
        </p:nvSpPr>
        <p:spPr>
          <a:xfrm>
            <a:off x="-11700" y="0"/>
            <a:ext cx="9167400" cy="12858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Arial"/>
              <a:buNone/>
            </a:pPr>
            <a:endParaRPr sz="2400" b="0" i="0" u="none" strike="noStrike" cap="none">
              <a:solidFill>
                <a:srgbClr val="FFFFFF"/>
              </a:solidFill>
              <a:latin typeface="Arial"/>
              <a:ea typeface="Arial"/>
              <a:cs typeface="Arial"/>
              <a:sym typeface="Arial"/>
            </a:endParaRPr>
          </a:p>
        </p:txBody>
      </p:sp>
      <p:sp>
        <p:nvSpPr>
          <p:cNvPr id="15" name="Google Shape;15;p2"/>
          <p:cNvSpPr txBox="1"/>
          <p:nvPr/>
        </p:nvSpPr>
        <p:spPr>
          <a:xfrm>
            <a:off x="4800600" y="801291"/>
            <a:ext cx="4038600" cy="1716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1500" b="1" i="0" u="none" strike="noStrike" cap="none">
                <a:solidFill>
                  <a:srgbClr val="808080"/>
                </a:solidFill>
                <a:latin typeface="Poppins"/>
                <a:ea typeface="Poppins"/>
                <a:cs typeface="Poppins"/>
                <a:sym typeface="Poppins"/>
              </a:rPr>
              <a:t>U.S. General Services Administration</a:t>
            </a:r>
            <a:endParaRPr sz="1700">
              <a:latin typeface="Poppins"/>
              <a:ea typeface="Poppins"/>
              <a:cs typeface="Poppins"/>
              <a:sym typeface="Poppins"/>
            </a:endParaRPr>
          </a:p>
        </p:txBody>
      </p:sp>
      <p:pic>
        <p:nvPicPr>
          <p:cNvPr id="16" name="Google Shape;16;p2" descr="HiRez4inchGSAStarMarkRGB.jpg"/>
          <p:cNvPicPr preferRelativeResize="0"/>
          <p:nvPr/>
        </p:nvPicPr>
        <p:blipFill rotWithShape="1">
          <a:blip r:embed="rId2">
            <a:alphaModFix/>
          </a:blip>
          <a:srcRect/>
          <a:stretch/>
        </p:blipFill>
        <p:spPr>
          <a:xfrm>
            <a:off x="326900" y="300350"/>
            <a:ext cx="785100" cy="711600"/>
          </a:xfrm>
          <a:prstGeom prst="rect">
            <a:avLst/>
          </a:prstGeom>
          <a:noFill/>
          <a:ln>
            <a:noFill/>
          </a:ln>
        </p:spPr>
      </p:pic>
      <p:sp>
        <p:nvSpPr>
          <p:cNvPr id="17" name="Google Shape;17;p2"/>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003C71"/>
                </a:solidFill>
                <a:latin typeface="Poppins"/>
                <a:ea typeface="Poppins"/>
                <a:cs typeface="Poppins"/>
                <a:sym typeface="Poppins"/>
              </a:rPr>
              <a:t>General Supplies and Services</a:t>
            </a:r>
            <a:endParaRPr>
              <a:solidFill>
                <a:srgbClr val="003C71"/>
              </a:solidFill>
              <a:latin typeface="Poppins"/>
              <a:ea typeface="Poppins"/>
              <a:cs typeface="Poppins"/>
              <a:sym typeface="Poppins"/>
            </a:endParaRPr>
          </a:p>
        </p:txBody>
      </p:sp>
      <p:sp>
        <p:nvSpPr>
          <p:cNvPr id="18" name="Google Shape;18;p2"/>
          <p:cNvSpPr txBox="1">
            <a:spLocks noGrp="1"/>
          </p:cNvSpPr>
          <p:nvPr>
            <p:ph type="ctrTitle" idx="2"/>
          </p:nvPr>
        </p:nvSpPr>
        <p:spPr>
          <a:xfrm>
            <a:off x="914400" y="3537200"/>
            <a:ext cx="5396700" cy="611700"/>
          </a:xfrm>
          <a:prstGeom prst="rect">
            <a:avLst/>
          </a:prstGeom>
        </p:spPr>
        <p:txBody>
          <a:bodyPr spcFirstLastPara="1" wrap="square" lIns="0" tIns="0" rIns="0" bIns="0" anchor="t" anchorCtr="0">
            <a:noAutofit/>
          </a:bodyPr>
          <a:lstStyle>
            <a:lvl1pPr lvl="0" algn="l" rtl="0">
              <a:spcBef>
                <a:spcPts val="0"/>
              </a:spcBef>
              <a:spcAft>
                <a:spcPts val="0"/>
              </a:spcAft>
              <a:buClr>
                <a:srgbClr val="FFFFFF"/>
              </a:buClr>
              <a:buSzPts val="2600"/>
              <a:buNone/>
              <a:defRPr sz="2600" b="0">
                <a:solidFill>
                  <a:srgbClr val="FFFFFF"/>
                </a:solidFill>
              </a:defRPr>
            </a:lvl1pPr>
            <a:lvl2pPr lvl="1" algn="l" rtl="0">
              <a:spcBef>
                <a:spcPts val="0"/>
              </a:spcBef>
              <a:spcAft>
                <a:spcPts val="0"/>
              </a:spcAft>
              <a:buClr>
                <a:srgbClr val="FFFFFF"/>
              </a:buClr>
              <a:buSzPts val="2600"/>
              <a:buNone/>
              <a:defRPr sz="2600" b="0">
                <a:solidFill>
                  <a:srgbClr val="FFFFFF"/>
                </a:solidFill>
              </a:defRPr>
            </a:lvl2pPr>
            <a:lvl3pPr lvl="2" algn="l" rtl="0">
              <a:spcBef>
                <a:spcPts val="0"/>
              </a:spcBef>
              <a:spcAft>
                <a:spcPts val="0"/>
              </a:spcAft>
              <a:buClr>
                <a:srgbClr val="FFFFFF"/>
              </a:buClr>
              <a:buSzPts val="2600"/>
              <a:buNone/>
              <a:defRPr sz="2600" b="0">
                <a:solidFill>
                  <a:srgbClr val="FFFFFF"/>
                </a:solidFill>
              </a:defRPr>
            </a:lvl3pPr>
            <a:lvl4pPr lvl="3" algn="l" rtl="0">
              <a:spcBef>
                <a:spcPts val="0"/>
              </a:spcBef>
              <a:spcAft>
                <a:spcPts val="0"/>
              </a:spcAft>
              <a:buClr>
                <a:srgbClr val="FFFFFF"/>
              </a:buClr>
              <a:buSzPts val="2600"/>
              <a:buNone/>
              <a:defRPr sz="2600" b="0">
                <a:solidFill>
                  <a:srgbClr val="FFFFFF"/>
                </a:solidFill>
              </a:defRPr>
            </a:lvl4pPr>
            <a:lvl5pPr lvl="4" algn="l" rtl="0">
              <a:spcBef>
                <a:spcPts val="0"/>
              </a:spcBef>
              <a:spcAft>
                <a:spcPts val="0"/>
              </a:spcAft>
              <a:buClr>
                <a:srgbClr val="FFFFFF"/>
              </a:buClr>
              <a:buSzPts val="2600"/>
              <a:buNone/>
              <a:defRPr sz="2600" b="0">
                <a:solidFill>
                  <a:srgbClr val="FFFFFF"/>
                </a:solidFill>
              </a:defRPr>
            </a:lvl5pPr>
            <a:lvl6pPr lvl="5" algn="l" rtl="0">
              <a:spcBef>
                <a:spcPts val="0"/>
              </a:spcBef>
              <a:spcAft>
                <a:spcPts val="0"/>
              </a:spcAft>
              <a:buClr>
                <a:srgbClr val="FFFFFF"/>
              </a:buClr>
              <a:buSzPts val="2600"/>
              <a:buNone/>
              <a:defRPr sz="2600" b="0">
                <a:solidFill>
                  <a:srgbClr val="FFFFFF"/>
                </a:solidFill>
              </a:defRPr>
            </a:lvl6pPr>
            <a:lvl7pPr lvl="6" algn="l" rtl="0">
              <a:spcBef>
                <a:spcPts val="0"/>
              </a:spcBef>
              <a:spcAft>
                <a:spcPts val="0"/>
              </a:spcAft>
              <a:buClr>
                <a:srgbClr val="FFFFFF"/>
              </a:buClr>
              <a:buSzPts val="2600"/>
              <a:buNone/>
              <a:defRPr sz="2600" b="0">
                <a:solidFill>
                  <a:srgbClr val="FFFFFF"/>
                </a:solidFill>
              </a:defRPr>
            </a:lvl7pPr>
            <a:lvl8pPr lvl="7" algn="l" rtl="0">
              <a:spcBef>
                <a:spcPts val="0"/>
              </a:spcBef>
              <a:spcAft>
                <a:spcPts val="0"/>
              </a:spcAft>
              <a:buClr>
                <a:srgbClr val="FFFFFF"/>
              </a:buClr>
              <a:buSzPts val="2600"/>
              <a:buNone/>
              <a:defRPr sz="2600" b="0">
                <a:solidFill>
                  <a:srgbClr val="FFFFFF"/>
                </a:solidFill>
              </a:defRPr>
            </a:lvl8pPr>
            <a:lvl9pPr lvl="8" algn="l" rtl="0">
              <a:spcBef>
                <a:spcPts val="0"/>
              </a:spcBef>
              <a:spcAft>
                <a:spcPts val="0"/>
              </a:spcAft>
              <a:buClr>
                <a:srgbClr val="FFFFFF"/>
              </a:buClr>
              <a:buSzPts val="2600"/>
              <a:buNone/>
              <a:defRPr sz="2600" b="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Slide that Matches Title Slide">
  <p:cSld name="TITLE_AND_BODY_1_1_1_1">
    <p:bg>
      <p:bgPr>
        <a:gradFill>
          <a:gsLst>
            <a:gs pos="0">
              <a:srgbClr val="BFBFBF"/>
            </a:gs>
            <a:gs pos="44000">
              <a:schemeClr val="accent1"/>
            </a:gs>
            <a:gs pos="100000">
              <a:srgbClr val="000000"/>
            </a:gs>
          </a:gsLst>
          <a:lin ang="5400700" scaled="0"/>
        </a:gradFill>
        <a:effectLst/>
      </p:bgPr>
    </p:bg>
    <p:spTree>
      <p:nvGrpSpPr>
        <p:cNvPr id="1" name="Shape 88"/>
        <p:cNvGrpSpPr/>
        <p:nvPr/>
      </p:nvGrpSpPr>
      <p:grpSpPr>
        <a:xfrm>
          <a:off x="0" y="0"/>
          <a:ext cx="0" cy="0"/>
          <a:chOff x="0" y="0"/>
          <a:chExt cx="0" cy="0"/>
        </a:xfrm>
      </p:grpSpPr>
      <p:sp>
        <p:nvSpPr>
          <p:cNvPr id="89" name="Google Shape;89;p11"/>
          <p:cNvSpPr/>
          <p:nvPr/>
        </p:nvSpPr>
        <p:spPr>
          <a:xfrm>
            <a:off x="-9476" y="759496"/>
            <a:ext cx="9162955" cy="5148516"/>
          </a:xfrm>
          <a:custGeom>
            <a:avLst/>
            <a:gdLst/>
            <a:ahLst/>
            <a:cxnLst/>
            <a:rect l="l" t="t" r="r" b="b"/>
            <a:pathLst>
              <a:path w="4014438" h="2258121" extrusionOk="0">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1"/>
          <p:cNvSpPr txBox="1">
            <a:spLocks noGrp="1"/>
          </p:cNvSpPr>
          <p:nvPr>
            <p:ph type="sldNum" idx="12"/>
          </p:nvPr>
        </p:nvSpPr>
        <p:spPr>
          <a:xfrm>
            <a:off x="8439912" y="4855464"/>
            <a:ext cx="548700" cy="393600"/>
          </a:xfrm>
          <a:prstGeom prst="rect">
            <a:avLst/>
          </a:prstGeom>
          <a:ln>
            <a:noFill/>
          </a:ln>
        </p:spPr>
        <p:txBody>
          <a:bodyPr spcFirstLastPara="1" wrap="square" lIns="0" tIns="0" rIns="0" bIns="0" anchor="t" anchorCtr="0">
            <a:noAutofit/>
          </a:bodyPr>
          <a:lstStyle>
            <a:lvl1pPr lvl="0" rtl="0">
              <a:buNone/>
              <a:defRPr>
                <a:solidFill>
                  <a:srgbClr val="FFFFFF"/>
                </a:solidFill>
                <a:latin typeface="Poppins"/>
                <a:ea typeface="Poppins"/>
                <a:cs typeface="Poppins"/>
                <a:sym typeface="Poppins"/>
              </a:defRPr>
            </a:lvl1pPr>
            <a:lvl2pPr lvl="1" rtl="0">
              <a:buNone/>
              <a:defRPr>
                <a:solidFill>
                  <a:srgbClr val="FFFFFF"/>
                </a:solidFill>
                <a:latin typeface="Poppins"/>
                <a:ea typeface="Poppins"/>
                <a:cs typeface="Poppins"/>
                <a:sym typeface="Poppins"/>
              </a:defRPr>
            </a:lvl2pPr>
            <a:lvl3pPr lvl="2" rtl="0">
              <a:buNone/>
              <a:defRPr>
                <a:solidFill>
                  <a:srgbClr val="FFFFFF"/>
                </a:solidFill>
                <a:latin typeface="Poppins"/>
                <a:ea typeface="Poppins"/>
                <a:cs typeface="Poppins"/>
                <a:sym typeface="Poppins"/>
              </a:defRPr>
            </a:lvl3pPr>
            <a:lvl4pPr lvl="3" rtl="0">
              <a:buNone/>
              <a:defRPr>
                <a:solidFill>
                  <a:srgbClr val="FFFFFF"/>
                </a:solidFill>
                <a:latin typeface="Poppins"/>
                <a:ea typeface="Poppins"/>
                <a:cs typeface="Poppins"/>
                <a:sym typeface="Poppins"/>
              </a:defRPr>
            </a:lvl4pPr>
            <a:lvl5pPr lvl="4" rtl="0">
              <a:buNone/>
              <a:defRPr>
                <a:solidFill>
                  <a:srgbClr val="FFFFFF"/>
                </a:solidFill>
                <a:latin typeface="Poppins"/>
                <a:ea typeface="Poppins"/>
                <a:cs typeface="Poppins"/>
                <a:sym typeface="Poppins"/>
              </a:defRPr>
            </a:lvl5pPr>
            <a:lvl6pPr lvl="5" rtl="0">
              <a:buNone/>
              <a:defRPr>
                <a:solidFill>
                  <a:srgbClr val="FFFFFF"/>
                </a:solidFill>
                <a:latin typeface="Poppins"/>
                <a:ea typeface="Poppins"/>
                <a:cs typeface="Poppins"/>
                <a:sym typeface="Poppins"/>
              </a:defRPr>
            </a:lvl6pPr>
            <a:lvl7pPr lvl="6" rtl="0">
              <a:buNone/>
              <a:defRPr>
                <a:solidFill>
                  <a:srgbClr val="FFFFFF"/>
                </a:solidFill>
                <a:latin typeface="Poppins"/>
                <a:ea typeface="Poppins"/>
                <a:cs typeface="Poppins"/>
                <a:sym typeface="Poppins"/>
              </a:defRPr>
            </a:lvl7pPr>
            <a:lvl8pPr lvl="7" rtl="0">
              <a:buNone/>
              <a:defRPr>
                <a:solidFill>
                  <a:srgbClr val="FFFFFF"/>
                </a:solidFill>
                <a:latin typeface="Poppins"/>
                <a:ea typeface="Poppins"/>
                <a:cs typeface="Poppins"/>
                <a:sym typeface="Poppins"/>
              </a:defRPr>
            </a:lvl8pPr>
            <a:lvl9pPr lvl="8" rtl="0">
              <a:buNone/>
              <a:defRPr>
                <a:solidFill>
                  <a:srgbClr val="FFFFFF"/>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11"/>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003C71"/>
                </a:solidFill>
                <a:latin typeface="Poppins"/>
                <a:ea typeface="Poppins"/>
                <a:cs typeface="Poppins"/>
                <a:sym typeface="Poppins"/>
              </a:rPr>
              <a:t>General Supplies and Services</a:t>
            </a:r>
            <a:endParaRPr>
              <a:solidFill>
                <a:srgbClr val="003C71"/>
              </a:solidFill>
              <a:latin typeface="Poppins"/>
              <a:ea typeface="Poppins"/>
              <a:cs typeface="Poppins"/>
              <a:sym typeface="Poppins"/>
            </a:endParaRPr>
          </a:p>
        </p:txBody>
      </p:sp>
      <p:sp>
        <p:nvSpPr>
          <p:cNvPr id="92" name="Google Shape;92;p11"/>
          <p:cNvSpPr/>
          <p:nvPr/>
        </p:nvSpPr>
        <p:spPr>
          <a:xfrm rot="-857806">
            <a:off x="3456538" y="-146645"/>
            <a:ext cx="5324860" cy="5242834"/>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rgbClr val="80808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1"/>
          <p:cNvSpPr txBox="1">
            <a:spLocks noGrp="1"/>
          </p:cNvSpPr>
          <p:nvPr>
            <p:ph type="body" idx="1"/>
          </p:nvPr>
        </p:nvSpPr>
        <p:spPr>
          <a:xfrm>
            <a:off x="477775" y="1089275"/>
            <a:ext cx="8510700" cy="29760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FFFFFF"/>
              </a:buClr>
              <a:buSzPts val="2500"/>
              <a:buChar char="●"/>
              <a:defRPr sz="2500">
                <a:solidFill>
                  <a:srgbClr val="FFFFFF"/>
                </a:solidFill>
              </a:defRPr>
            </a:lvl1pPr>
            <a:lvl2pPr marL="914400" lvl="1" indent="-374650" rtl="0">
              <a:spcBef>
                <a:spcPts val="0"/>
              </a:spcBef>
              <a:spcAft>
                <a:spcPts val="0"/>
              </a:spcAft>
              <a:buClr>
                <a:srgbClr val="FFFFFF"/>
              </a:buClr>
              <a:buSzPts val="2300"/>
              <a:buChar char="○"/>
              <a:defRPr sz="2300">
                <a:solidFill>
                  <a:srgbClr val="FFFFFF"/>
                </a:solidFill>
              </a:defRPr>
            </a:lvl2pPr>
            <a:lvl3pPr marL="1371600" lvl="2" indent="-368300" rtl="0">
              <a:spcBef>
                <a:spcPts val="0"/>
              </a:spcBef>
              <a:spcAft>
                <a:spcPts val="0"/>
              </a:spcAft>
              <a:buClr>
                <a:srgbClr val="FFFFFF"/>
              </a:buClr>
              <a:buSzPts val="2200"/>
              <a:buChar char="■"/>
              <a:defRPr sz="2200">
                <a:solidFill>
                  <a:srgbClr val="FFFFFF"/>
                </a:solidFill>
              </a:defRPr>
            </a:lvl3pPr>
            <a:lvl4pPr marL="1828800" lvl="3" indent="-349250" rtl="0">
              <a:spcBef>
                <a:spcPts val="0"/>
              </a:spcBef>
              <a:spcAft>
                <a:spcPts val="0"/>
              </a:spcAft>
              <a:buClr>
                <a:srgbClr val="FFFFFF"/>
              </a:buClr>
              <a:buSzPts val="1900"/>
              <a:buChar char="●"/>
              <a:defRPr sz="1900">
                <a:solidFill>
                  <a:srgbClr val="FFFFFF"/>
                </a:solidFill>
              </a:defRPr>
            </a:lvl4pPr>
            <a:lvl5pPr marL="2286000" lvl="4" indent="-336550" rtl="0">
              <a:spcBef>
                <a:spcPts val="0"/>
              </a:spcBef>
              <a:spcAft>
                <a:spcPts val="0"/>
              </a:spcAft>
              <a:buClr>
                <a:srgbClr val="FFFFFF"/>
              </a:buClr>
              <a:buSzPts val="1700"/>
              <a:buChar char="○"/>
              <a:defRPr sz="1700">
                <a:solidFill>
                  <a:srgbClr val="FFFFFF"/>
                </a:solidFill>
              </a:defRPr>
            </a:lvl5pPr>
            <a:lvl6pPr marL="2743200" lvl="5" indent="-323850" rtl="0">
              <a:spcBef>
                <a:spcPts val="0"/>
              </a:spcBef>
              <a:spcAft>
                <a:spcPts val="0"/>
              </a:spcAft>
              <a:buClr>
                <a:srgbClr val="FFFFFF"/>
              </a:buClr>
              <a:buSzPts val="1500"/>
              <a:buChar char="■"/>
              <a:defRPr sz="1500">
                <a:solidFill>
                  <a:srgbClr val="FFFFFF"/>
                </a:solidFill>
              </a:defRPr>
            </a:lvl6pPr>
            <a:lvl7pPr marL="3200400" lvl="6" indent="-292100" rtl="0">
              <a:spcBef>
                <a:spcPts val="0"/>
              </a:spcBef>
              <a:spcAft>
                <a:spcPts val="0"/>
              </a:spcAft>
              <a:buClr>
                <a:srgbClr val="FFFFFF"/>
              </a:buClr>
              <a:buSzPts val="1000"/>
              <a:buChar char="●"/>
              <a:defRPr sz="1000">
                <a:solidFill>
                  <a:srgbClr val="FFFFFF"/>
                </a:solidFill>
              </a:defRPr>
            </a:lvl7pPr>
            <a:lvl8pPr marL="3657600" lvl="7" indent="-292100" rtl="0">
              <a:spcBef>
                <a:spcPts val="0"/>
              </a:spcBef>
              <a:spcAft>
                <a:spcPts val="0"/>
              </a:spcAft>
              <a:buClr>
                <a:srgbClr val="FFFFFF"/>
              </a:buClr>
              <a:buSzPts val="1000"/>
              <a:buChar char="○"/>
              <a:defRPr sz="1000">
                <a:solidFill>
                  <a:srgbClr val="FFFFFF"/>
                </a:solidFill>
              </a:defRPr>
            </a:lvl8pPr>
            <a:lvl9pPr marL="4114800" lvl="8" indent="-292100" rtl="0">
              <a:spcBef>
                <a:spcPts val="0"/>
              </a:spcBef>
              <a:spcAft>
                <a:spcPts val="0"/>
              </a:spcAft>
              <a:buClr>
                <a:srgbClr val="FFFFFF"/>
              </a:buClr>
              <a:buSzPts val="1000"/>
              <a:buChar char="■"/>
              <a:defRPr sz="1000">
                <a:solidFill>
                  <a:srgbClr val="FFFFFF"/>
                </a:solidFill>
              </a:defRPr>
            </a:lvl9pPr>
          </a:lstStyle>
          <a:p>
            <a:endParaRPr/>
          </a:p>
        </p:txBody>
      </p:sp>
      <p:sp>
        <p:nvSpPr>
          <p:cNvPr id="94" name="Google Shape;94;p11"/>
          <p:cNvSpPr/>
          <p:nvPr/>
        </p:nvSpPr>
        <p:spPr>
          <a:xfrm>
            <a:off x="-11700" y="0"/>
            <a:ext cx="9167400" cy="7806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Arial"/>
              <a:buNone/>
            </a:pPr>
            <a:endParaRPr sz="2400" b="0" i="0" u="none" strike="noStrike" cap="none">
              <a:solidFill>
                <a:srgbClr val="FFFFFF"/>
              </a:solidFill>
              <a:latin typeface="Arial"/>
              <a:ea typeface="Arial"/>
              <a:cs typeface="Arial"/>
              <a:sym typeface="Arial"/>
            </a:endParaRPr>
          </a:p>
        </p:txBody>
      </p:sp>
      <p:pic>
        <p:nvPicPr>
          <p:cNvPr id="95" name="Google Shape;95;p11" descr="HiRez4inchGSAStarMarkRGB.jpg"/>
          <p:cNvPicPr preferRelativeResize="0"/>
          <p:nvPr/>
        </p:nvPicPr>
        <p:blipFill rotWithShape="1">
          <a:blip r:embed="rId2">
            <a:alphaModFix/>
          </a:blip>
          <a:srcRect/>
          <a:stretch/>
        </p:blipFill>
        <p:spPr>
          <a:xfrm>
            <a:off x="8413225" y="105325"/>
            <a:ext cx="650400" cy="589500"/>
          </a:xfrm>
          <a:prstGeom prst="rect">
            <a:avLst/>
          </a:prstGeom>
          <a:noFill/>
          <a:ln>
            <a:noFill/>
          </a:ln>
        </p:spPr>
      </p:pic>
      <p:sp>
        <p:nvSpPr>
          <p:cNvPr id="96" name="Google Shape;96;p11"/>
          <p:cNvSpPr txBox="1">
            <a:spLocks noGrp="1"/>
          </p:cNvSpPr>
          <p:nvPr>
            <p:ph type="title"/>
          </p:nvPr>
        </p:nvSpPr>
        <p:spPr>
          <a:xfrm>
            <a:off x="231475" y="265750"/>
            <a:ext cx="7785000" cy="514800"/>
          </a:xfrm>
          <a:prstGeom prst="rect">
            <a:avLst/>
          </a:prstGeom>
          <a:ln>
            <a:noFill/>
          </a:ln>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Clr>
                <a:srgbClr val="003C71"/>
              </a:buClr>
              <a:buSzPts val="3000"/>
              <a:buNone/>
              <a:defRPr>
                <a:solidFill>
                  <a:srgbClr val="003C71"/>
                </a:solidFill>
              </a:defRPr>
            </a:lvl2pPr>
            <a:lvl3pPr lvl="2" rtl="0">
              <a:spcBef>
                <a:spcPts val="0"/>
              </a:spcBef>
              <a:spcAft>
                <a:spcPts val="0"/>
              </a:spcAft>
              <a:buClr>
                <a:srgbClr val="003C71"/>
              </a:buClr>
              <a:buSzPts val="3000"/>
              <a:buNone/>
              <a:defRPr>
                <a:solidFill>
                  <a:srgbClr val="003C71"/>
                </a:solidFill>
              </a:defRPr>
            </a:lvl3pPr>
            <a:lvl4pPr lvl="3" rtl="0">
              <a:spcBef>
                <a:spcPts val="0"/>
              </a:spcBef>
              <a:spcAft>
                <a:spcPts val="0"/>
              </a:spcAft>
              <a:buClr>
                <a:srgbClr val="003C71"/>
              </a:buClr>
              <a:buSzPts val="3000"/>
              <a:buNone/>
              <a:defRPr>
                <a:solidFill>
                  <a:srgbClr val="003C71"/>
                </a:solidFill>
              </a:defRPr>
            </a:lvl4pPr>
            <a:lvl5pPr lvl="4" rtl="0">
              <a:spcBef>
                <a:spcPts val="0"/>
              </a:spcBef>
              <a:spcAft>
                <a:spcPts val="0"/>
              </a:spcAft>
              <a:buClr>
                <a:srgbClr val="003C71"/>
              </a:buClr>
              <a:buSzPts val="3000"/>
              <a:buNone/>
              <a:defRPr>
                <a:solidFill>
                  <a:srgbClr val="003C71"/>
                </a:solidFill>
              </a:defRPr>
            </a:lvl5pPr>
            <a:lvl6pPr lvl="5" rtl="0">
              <a:spcBef>
                <a:spcPts val="0"/>
              </a:spcBef>
              <a:spcAft>
                <a:spcPts val="0"/>
              </a:spcAft>
              <a:buClr>
                <a:srgbClr val="003C71"/>
              </a:buClr>
              <a:buSzPts val="3000"/>
              <a:buNone/>
              <a:defRPr>
                <a:solidFill>
                  <a:srgbClr val="003C71"/>
                </a:solidFill>
              </a:defRPr>
            </a:lvl6pPr>
            <a:lvl7pPr lvl="6" rtl="0">
              <a:spcBef>
                <a:spcPts val="0"/>
              </a:spcBef>
              <a:spcAft>
                <a:spcPts val="0"/>
              </a:spcAft>
              <a:buClr>
                <a:srgbClr val="003C71"/>
              </a:buClr>
              <a:buSzPts val="3000"/>
              <a:buNone/>
              <a:defRPr>
                <a:solidFill>
                  <a:srgbClr val="003C71"/>
                </a:solidFill>
              </a:defRPr>
            </a:lvl7pPr>
            <a:lvl8pPr lvl="7" rtl="0">
              <a:spcBef>
                <a:spcPts val="0"/>
              </a:spcBef>
              <a:spcAft>
                <a:spcPts val="0"/>
              </a:spcAft>
              <a:buClr>
                <a:srgbClr val="003C71"/>
              </a:buClr>
              <a:buSzPts val="3000"/>
              <a:buNone/>
              <a:defRPr>
                <a:solidFill>
                  <a:srgbClr val="003C71"/>
                </a:solidFill>
              </a:defRPr>
            </a:lvl8pPr>
            <a:lvl9pPr lvl="8" rtl="0">
              <a:spcBef>
                <a:spcPts val="0"/>
              </a:spcBef>
              <a:spcAft>
                <a:spcPts val="0"/>
              </a:spcAft>
              <a:buClr>
                <a:srgbClr val="003C71"/>
              </a:buClr>
              <a:buSzPts val="3000"/>
              <a:buNone/>
              <a:defRPr>
                <a:solidFill>
                  <a:srgbClr val="003C7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White with Black Top - Fancy">
  <p:cSld name="CUSTOM">
    <p:bg>
      <p:bgPr>
        <a:gradFill>
          <a:gsLst>
            <a:gs pos="0">
              <a:schemeClr val="accent4"/>
            </a:gs>
            <a:gs pos="20000">
              <a:srgbClr val="D9D9D9"/>
            </a:gs>
            <a:gs pos="79000">
              <a:schemeClr val="accent3"/>
            </a:gs>
            <a:gs pos="100000">
              <a:schemeClr val="accent3"/>
            </a:gs>
          </a:gsLst>
          <a:lin ang="18900044" scaled="0"/>
        </a:gradFill>
        <a:effectLst/>
      </p:bgPr>
    </p:bg>
    <p:spTree>
      <p:nvGrpSpPr>
        <p:cNvPr id="1" name="Shape 97"/>
        <p:cNvGrpSpPr/>
        <p:nvPr/>
      </p:nvGrpSpPr>
      <p:grpSpPr>
        <a:xfrm>
          <a:off x="0" y="0"/>
          <a:ext cx="0" cy="0"/>
          <a:chOff x="0" y="0"/>
          <a:chExt cx="0" cy="0"/>
        </a:xfrm>
      </p:grpSpPr>
      <p:grpSp>
        <p:nvGrpSpPr>
          <p:cNvPr id="98" name="Google Shape;98;p12"/>
          <p:cNvGrpSpPr/>
          <p:nvPr/>
        </p:nvGrpSpPr>
        <p:grpSpPr>
          <a:xfrm>
            <a:off x="-75" y="822950"/>
            <a:ext cx="9144088" cy="4320463"/>
            <a:chOff x="8145036" y="0"/>
            <a:chExt cx="4014438" cy="2258121"/>
          </a:xfrm>
        </p:grpSpPr>
        <p:sp>
          <p:nvSpPr>
            <p:cNvPr id="99" name="Google Shape;99;p12"/>
            <p:cNvSpPr/>
            <p:nvPr/>
          </p:nvSpPr>
          <p:spPr>
            <a:xfrm>
              <a:off x="8145036" y="0"/>
              <a:ext cx="4014376" cy="2258121"/>
            </a:xfrm>
            <a:custGeom>
              <a:avLst/>
              <a:gdLst/>
              <a:ahLst/>
              <a:cxnLst/>
              <a:rect l="l" t="t" r="r" b="b"/>
              <a:pathLst>
                <a:path w="4014376" h="2258121" extrusionOk="0">
                  <a:moveTo>
                    <a:pt x="2148603" y="1774988"/>
                  </a:moveTo>
                  <a:cubicBezTo>
                    <a:pt x="1965654" y="1382640"/>
                    <a:pt x="1863892" y="1164459"/>
                    <a:pt x="1939873" y="955604"/>
                  </a:cubicBezTo>
                  <a:cubicBezTo>
                    <a:pt x="2015855" y="746748"/>
                    <a:pt x="2234119" y="645049"/>
                    <a:pt x="2626468" y="462162"/>
                  </a:cubicBezTo>
                  <a:cubicBezTo>
                    <a:pt x="3018816" y="279275"/>
                    <a:pt x="3236997" y="177451"/>
                    <a:pt x="3445831" y="253432"/>
                  </a:cubicBezTo>
                  <a:cubicBezTo>
                    <a:pt x="3654666" y="329414"/>
                    <a:pt x="3756386" y="547678"/>
                    <a:pt x="3939272" y="940006"/>
                  </a:cubicBezTo>
                  <a:cubicBezTo>
                    <a:pt x="3966182" y="997693"/>
                    <a:pt x="3991294" y="1051574"/>
                    <a:pt x="4014377" y="1102256"/>
                  </a:cubicBezTo>
                  <a:lnTo>
                    <a:pt x="4014377" y="0"/>
                  </a:lnTo>
                  <a:lnTo>
                    <a:pt x="0" y="0"/>
                  </a:lnTo>
                  <a:lnTo>
                    <a:pt x="0" y="2258122"/>
                  </a:lnTo>
                  <a:lnTo>
                    <a:pt x="2400007" y="2258122"/>
                  </a:lnTo>
                  <a:cubicBezTo>
                    <a:pt x="2320283" y="2143125"/>
                    <a:pt x="2245932" y="1983697"/>
                    <a:pt x="2148603" y="17749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a:off x="11595195" y="1947441"/>
              <a:ext cx="564279" cy="310680"/>
            </a:xfrm>
            <a:custGeom>
              <a:avLst/>
              <a:gdLst/>
              <a:ahLst/>
              <a:cxnLst/>
              <a:rect l="l" t="t" r="r" b="b"/>
              <a:pathLst>
                <a:path w="564279" h="310680" extrusionOk="0">
                  <a:moveTo>
                    <a:pt x="11332" y="305390"/>
                  </a:moveTo>
                  <a:lnTo>
                    <a:pt x="0" y="310680"/>
                  </a:lnTo>
                  <a:lnTo>
                    <a:pt x="564279" y="310680"/>
                  </a:lnTo>
                  <a:lnTo>
                    <a:pt x="564279" y="0"/>
                  </a:lnTo>
                  <a:cubicBezTo>
                    <a:pt x="447610" y="101929"/>
                    <a:pt x="266229" y="186525"/>
                    <a:pt x="11332" y="3053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1" name="Google Shape;101;p12"/>
          <p:cNvSpPr/>
          <p:nvPr/>
        </p:nvSpPr>
        <p:spPr>
          <a:xfrm>
            <a:off x="-11700" y="0"/>
            <a:ext cx="9167400" cy="853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Arial"/>
              <a:buNone/>
            </a:pPr>
            <a:endParaRPr sz="2400" b="0" i="0" u="none" strike="noStrike" cap="none">
              <a:solidFill>
                <a:srgbClr val="FFFFFF"/>
              </a:solidFill>
              <a:latin typeface="Arial"/>
              <a:ea typeface="Arial"/>
              <a:cs typeface="Arial"/>
              <a:sym typeface="Arial"/>
            </a:endParaRPr>
          </a:p>
        </p:txBody>
      </p:sp>
      <p:sp>
        <p:nvSpPr>
          <p:cNvPr id="102" name="Google Shape;102;p12"/>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lvl1pPr lvl="0">
              <a:spcBef>
                <a:spcPts val="0"/>
              </a:spcBef>
              <a:spcAft>
                <a:spcPts val="0"/>
              </a:spcAft>
              <a:buClr>
                <a:srgbClr val="FFFFFF"/>
              </a:buClr>
              <a:buSzPts val="3000"/>
              <a:buNone/>
              <a:defRPr>
                <a:solidFill>
                  <a:srgbClr val="FFFFFF"/>
                </a:solidFill>
              </a:defRPr>
            </a:lvl1pPr>
            <a:lvl2pPr lvl="1">
              <a:spcBef>
                <a:spcPts val="0"/>
              </a:spcBef>
              <a:spcAft>
                <a:spcPts val="0"/>
              </a:spcAft>
              <a:buClr>
                <a:srgbClr val="FFFFFF"/>
              </a:buClr>
              <a:buSzPts val="3000"/>
              <a:buNone/>
              <a:defRPr>
                <a:solidFill>
                  <a:srgbClr val="FFFFFF"/>
                </a:solidFill>
              </a:defRPr>
            </a:lvl2pPr>
            <a:lvl3pPr lvl="2">
              <a:spcBef>
                <a:spcPts val="0"/>
              </a:spcBef>
              <a:spcAft>
                <a:spcPts val="0"/>
              </a:spcAft>
              <a:buClr>
                <a:srgbClr val="FFFFFF"/>
              </a:buClr>
              <a:buSzPts val="3000"/>
              <a:buNone/>
              <a:defRPr>
                <a:solidFill>
                  <a:srgbClr val="FFFFFF"/>
                </a:solidFill>
              </a:defRPr>
            </a:lvl3pPr>
            <a:lvl4pPr lvl="3">
              <a:spcBef>
                <a:spcPts val="0"/>
              </a:spcBef>
              <a:spcAft>
                <a:spcPts val="0"/>
              </a:spcAft>
              <a:buClr>
                <a:srgbClr val="FFFFFF"/>
              </a:buClr>
              <a:buSzPts val="3000"/>
              <a:buNone/>
              <a:defRPr>
                <a:solidFill>
                  <a:srgbClr val="FFFFFF"/>
                </a:solidFill>
              </a:defRPr>
            </a:lvl4pPr>
            <a:lvl5pPr lvl="4">
              <a:spcBef>
                <a:spcPts val="0"/>
              </a:spcBef>
              <a:spcAft>
                <a:spcPts val="0"/>
              </a:spcAft>
              <a:buClr>
                <a:srgbClr val="FFFFFF"/>
              </a:buClr>
              <a:buSzPts val="3000"/>
              <a:buNone/>
              <a:defRPr>
                <a:solidFill>
                  <a:srgbClr val="FFFFFF"/>
                </a:solidFill>
              </a:defRPr>
            </a:lvl5pPr>
            <a:lvl6pPr lvl="5">
              <a:spcBef>
                <a:spcPts val="0"/>
              </a:spcBef>
              <a:spcAft>
                <a:spcPts val="0"/>
              </a:spcAft>
              <a:buClr>
                <a:srgbClr val="FFFFFF"/>
              </a:buClr>
              <a:buSzPts val="3000"/>
              <a:buNone/>
              <a:defRPr>
                <a:solidFill>
                  <a:srgbClr val="FFFFFF"/>
                </a:solidFill>
              </a:defRPr>
            </a:lvl6pPr>
            <a:lvl7pPr lvl="6">
              <a:spcBef>
                <a:spcPts val="0"/>
              </a:spcBef>
              <a:spcAft>
                <a:spcPts val="0"/>
              </a:spcAft>
              <a:buClr>
                <a:srgbClr val="FFFFFF"/>
              </a:buClr>
              <a:buSzPts val="3000"/>
              <a:buNone/>
              <a:defRPr>
                <a:solidFill>
                  <a:srgbClr val="FFFFFF"/>
                </a:solidFill>
              </a:defRPr>
            </a:lvl7pPr>
            <a:lvl8pPr lvl="7">
              <a:spcBef>
                <a:spcPts val="0"/>
              </a:spcBef>
              <a:spcAft>
                <a:spcPts val="0"/>
              </a:spcAft>
              <a:buClr>
                <a:srgbClr val="FFFFFF"/>
              </a:buClr>
              <a:buSzPts val="3000"/>
              <a:buNone/>
              <a:defRPr>
                <a:solidFill>
                  <a:srgbClr val="FFFFFF"/>
                </a:solidFill>
              </a:defRPr>
            </a:lvl8pPr>
            <a:lvl9pPr lvl="8">
              <a:spcBef>
                <a:spcPts val="0"/>
              </a:spcBef>
              <a:spcAft>
                <a:spcPts val="0"/>
              </a:spcAft>
              <a:buClr>
                <a:srgbClr val="FFFFFF"/>
              </a:buClr>
              <a:buSzPts val="3000"/>
              <a:buNone/>
              <a:defRPr>
                <a:solidFill>
                  <a:srgbClr val="FFFFFF"/>
                </a:solidFill>
              </a:defRPr>
            </a:lvl9pPr>
          </a:lstStyle>
          <a:p>
            <a:endParaRPr/>
          </a:p>
        </p:txBody>
      </p:sp>
      <p:sp>
        <p:nvSpPr>
          <p:cNvPr id="103" name="Google Shape;103;p12"/>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lvl1pPr lvl="0">
              <a:buNone/>
              <a:defRPr>
                <a:latin typeface="Poppins"/>
                <a:ea typeface="Poppins"/>
                <a:cs typeface="Poppins"/>
                <a:sym typeface="Poppins"/>
              </a:defRPr>
            </a:lvl1pPr>
            <a:lvl2pPr lvl="1">
              <a:buNone/>
              <a:defRPr>
                <a:latin typeface="Poppins"/>
                <a:ea typeface="Poppins"/>
                <a:cs typeface="Poppins"/>
                <a:sym typeface="Poppins"/>
              </a:defRPr>
            </a:lvl2pPr>
            <a:lvl3pPr lvl="2">
              <a:buNone/>
              <a:defRPr>
                <a:latin typeface="Poppins"/>
                <a:ea typeface="Poppins"/>
                <a:cs typeface="Poppins"/>
                <a:sym typeface="Poppins"/>
              </a:defRPr>
            </a:lvl3pPr>
            <a:lvl4pPr lvl="3">
              <a:buNone/>
              <a:defRPr>
                <a:latin typeface="Poppins"/>
                <a:ea typeface="Poppins"/>
                <a:cs typeface="Poppins"/>
                <a:sym typeface="Poppins"/>
              </a:defRPr>
            </a:lvl4pPr>
            <a:lvl5pPr lvl="4">
              <a:buNone/>
              <a:defRPr>
                <a:latin typeface="Poppins"/>
                <a:ea typeface="Poppins"/>
                <a:cs typeface="Poppins"/>
                <a:sym typeface="Poppins"/>
              </a:defRPr>
            </a:lvl5pPr>
            <a:lvl6pPr lvl="5">
              <a:buNone/>
              <a:defRPr>
                <a:latin typeface="Poppins"/>
                <a:ea typeface="Poppins"/>
                <a:cs typeface="Poppins"/>
                <a:sym typeface="Poppins"/>
              </a:defRPr>
            </a:lvl6pPr>
            <a:lvl7pPr lvl="6">
              <a:buNone/>
              <a:defRPr>
                <a:latin typeface="Poppins"/>
                <a:ea typeface="Poppins"/>
                <a:cs typeface="Poppins"/>
                <a:sym typeface="Poppins"/>
              </a:defRPr>
            </a:lvl7pPr>
            <a:lvl8pPr lvl="7">
              <a:buNone/>
              <a:defRPr>
                <a:latin typeface="Poppins"/>
                <a:ea typeface="Poppins"/>
                <a:cs typeface="Poppins"/>
                <a:sym typeface="Poppins"/>
              </a:defRPr>
            </a:lvl8pPr>
            <a:lvl9pPr lvl="8">
              <a:buNone/>
              <a:defRPr>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
        <p:nvSpPr>
          <p:cNvPr id="104" name="Google Shape;104;p12"/>
          <p:cNvSpPr txBox="1">
            <a:spLocks noGrp="1"/>
          </p:cNvSpPr>
          <p:nvPr>
            <p:ph type="body" idx="1"/>
          </p:nvPr>
        </p:nvSpPr>
        <p:spPr>
          <a:xfrm>
            <a:off x="477775" y="1089275"/>
            <a:ext cx="4412700" cy="8199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000000"/>
              </a:buClr>
              <a:buSzPts val="2500"/>
              <a:buFont typeface="Encode Sans Semi Condensed SemiBold"/>
              <a:buChar char="●"/>
              <a:defRPr sz="2500">
                <a:solidFill>
                  <a:srgbClr val="000000"/>
                </a:solidFill>
                <a:latin typeface="Encode Sans Semi Condensed SemiBold"/>
                <a:ea typeface="Encode Sans Semi Condensed SemiBold"/>
                <a:cs typeface="Encode Sans Semi Condensed SemiBold"/>
                <a:sym typeface="Encode Sans Semi Condensed SemiBold"/>
              </a:defRPr>
            </a:lvl1pPr>
            <a:lvl2pPr marL="914400" lvl="1" indent="-374650" rtl="0">
              <a:spcBef>
                <a:spcPts val="0"/>
              </a:spcBef>
              <a:spcAft>
                <a:spcPts val="0"/>
              </a:spcAft>
              <a:buClr>
                <a:srgbClr val="000000"/>
              </a:buClr>
              <a:buSzPts val="2300"/>
              <a:buFont typeface="Encode Sans Semi Condensed SemiBold"/>
              <a:buChar char="○"/>
              <a:defRPr sz="2300">
                <a:solidFill>
                  <a:srgbClr val="000000"/>
                </a:solidFill>
                <a:latin typeface="Encode Sans Semi Condensed SemiBold"/>
                <a:ea typeface="Encode Sans Semi Condensed SemiBold"/>
                <a:cs typeface="Encode Sans Semi Condensed SemiBold"/>
                <a:sym typeface="Encode Sans Semi Condensed SemiBold"/>
              </a:defRPr>
            </a:lvl2pPr>
            <a:lvl3pPr marL="1371600" lvl="2" indent="-368300" rtl="0">
              <a:spcBef>
                <a:spcPts val="0"/>
              </a:spcBef>
              <a:spcAft>
                <a:spcPts val="0"/>
              </a:spcAft>
              <a:buClr>
                <a:srgbClr val="000000"/>
              </a:buClr>
              <a:buSzPts val="2200"/>
              <a:buFont typeface="Encode Sans Semi Condensed SemiBold"/>
              <a:buChar char="■"/>
              <a:defRPr sz="2200">
                <a:solidFill>
                  <a:srgbClr val="000000"/>
                </a:solidFill>
                <a:latin typeface="Encode Sans Semi Condensed SemiBold"/>
                <a:ea typeface="Encode Sans Semi Condensed SemiBold"/>
                <a:cs typeface="Encode Sans Semi Condensed SemiBold"/>
                <a:sym typeface="Encode Sans Semi Condensed SemiBold"/>
              </a:defRPr>
            </a:lvl3pPr>
            <a:lvl4pPr marL="1828800" lvl="3" indent="-349250" rtl="0">
              <a:spcBef>
                <a:spcPts val="0"/>
              </a:spcBef>
              <a:spcAft>
                <a:spcPts val="0"/>
              </a:spcAft>
              <a:buClr>
                <a:srgbClr val="000000"/>
              </a:buClr>
              <a:buSzPts val="1900"/>
              <a:buFont typeface="Encode Sans Semi Condensed SemiBold"/>
              <a:buChar char="●"/>
              <a:defRPr sz="1900">
                <a:solidFill>
                  <a:srgbClr val="000000"/>
                </a:solidFill>
                <a:latin typeface="Encode Sans Semi Condensed SemiBold"/>
                <a:ea typeface="Encode Sans Semi Condensed SemiBold"/>
                <a:cs typeface="Encode Sans Semi Condensed SemiBold"/>
                <a:sym typeface="Encode Sans Semi Condensed SemiBold"/>
              </a:defRPr>
            </a:lvl4pPr>
            <a:lvl5pPr marL="2286000" lvl="4" indent="-336550" rtl="0">
              <a:spcBef>
                <a:spcPts val="0"/>
              </a:spcBef>
              <a:spcAft>
                <a:spcPts val="0"/>
              </a:spcAft>
              <a:buClr>
                <a:srgbClr val="000000"/>
              </a:buClr>
              <a:buSzPts val="1700"/>
              <a:buFont typeface="Encode Sans Semi Condensed SemiBold"/>
              <a:buChar char="○"/>
              <a:defRPr sz="1700">
                <a:solidFill>
                  <a:srgbClr val="000000"/>
                </a:solidFill>
                <a:latin typeface="Encode Sans Semi Condensed SemiBold"/>
                <a:ea typeface="Encode Sans Semi Condensed SemiBold"/>
                <a:cs typeface="Encode Sans Semi Condensed SemiBold"/>
                <a:sym typeface="Encode Sans Semi Condensed SemiBold"/>
              </a:defRPr>
            </a:lvl5pPr>
            <a:lvl6pPr marL="2743200" lvl="5" indent="-323850" rtl="0">
              <a:spcBef>
                <a:spcPts val="0"/>
              </a:spcBef>
              <a:spcAft>
                <a:spcPts val="0"/>
              </a:spcAft>
              <a:buClr>
                <a:srgbClr val="000000"/>
              </a:buClr>
              <a:buSzPts val="1500"/>
              <a:buFont typeface="Encode Sans Semi Condensed SemiBold"/>
              <a:buChar char="■"/>
              <a:defRPr sz="1500">
                <a:solidFill>
                  <a:srgbClr val="000000"/>
                </a:solidFill>
                <a:latin typeface="Encode Sans Semi Condensed SemiBold"/>
                <a:ea typeface="Encode Sans Semi Condensed SemiBold"/>
                <a:cs typeface="Encode Sans Semi Condensed SemiBold"/>
                <a:sym typeface="Encode Sans Semi Condensed SemiBold"/>
              </a:defRPr>
            </a:lvl6pPr>
            <a:lvl7pPr marL="3200400" lvl="6" indent="-292100" rtl="0">
              <a:spcBef>
                <a:spcPts val="0"/>
              </a:spcBef>
              <a:spcAft>
                <a:spcPts val="0"/>
              </a:spcAft>
              <a:buClr>
                <a:srgbClr val="000000"/>
              </a:buClr>
              <a:buSzPts val="1000"/>
              <a:buFont typeface="Encode Sans Semi Condensed SemiBold"/>
              <a:buChar char="●"/>
              <a:defRPr sz="1000">
                <a:solidFill>
                  <a:srgbClr val="000000"/>
                </a:solidFill>
                <a:latin typeface="Encode Sans Semi Condensed SemiBold"/>
                <a:ea typeface="Encode Sans Semi Condensed SemiBold"/>
                <a:cs typeface="Encode Sans Semi Condensed SemiBold"/>
                <a:sym typeface="Encode Sans Semi Condensed SemiBold"/>
              </a:defRPr>
            </a:lvl7pPr>
            <a:lvl8pPr marL="3657600" lvl="7" indent="-292100" rtl="0">
              <a:spcBef>
                <a:spcPts val="0"/>
              </a:spcBef>
              <a:spcAft>
                <a:spcPts val="0"/>
              </a:spcAft>
              <a:buClr>
                <a:srgbClr val="000000"/>
              </a:buClr>
              <a:buSzPts val="1000"/>
              <a:buFont typeface="Encode Sans Semi Condensed SemiBold"/>
              <a:buChar char="○"/>
              <a:defRPr sz="1000">
                <a:solidFill>
                  <a:srgbClr val="000000"/>
                </a:solidFill>
                <a:latin typeface="Encode Sans Semi Condensed SemiBold"/>
                <a:ea typeface="Encode Sans Semi Condensed SemiBold"/>
                <a:cs typeface="Encode Sans Semi Condensed SemiBold"/>
                <a:sym typeface="Encode Sans Semi Condensed SemiBold"/>
              </a:defRPr>
            </a:lvl8pPr>
            <a:lvl9pPr marL="4114800" lvl="8" indent="-292100" rtl="0">
              <a:spcBef>
                <a:spcPts val="0"/>
              </a:spcBef>
              <a:spcAft>
                <a:spcPts val="0"/>
              </a:spcAft>
              <a:buClr>
                <a:srgbClr val="000000"/>
              </a:buClr>
              <a:buSzPts val="1000"/>
              <a:buFont typeface="Encode Sans Semi Condensed SemiBold"/>
              <a:buChar char="■"/>
              <a:defRPr sz="1000">
                <a:solidFill>
                  <a:srgbClr val="000000"/>
                </a:solidFill>
                <a:latin typeface="Encode Sans Semi Condensed SemiBold"/>
                <a:ea typeface="Encode Sans Semi Condensed SemiBold"/>
                <a:cs typeface="Encode Sans Semi Condensed SemiBold"/>
                <a:sym typeface="Encode Sans Semi Condensed SemiBold"/>
              </a:defRPr>
            </a:lvl9pPr>
          </a:lstStyle>
          <a:p>
            <a:endParaRPr/>
          </a:p>
        </p:txBody>
      </p:sp>
      <p:sp>
        <p:nvSpPr>
          <p:cNvPr id="105" name="Google Shape;105;p12"/>
          <p:cNvSpPr/>
          <p:nvPr/>
        </p:nvSpPr>
        <p:spPr>
          <a:xfrm rot="-1180608">
            <a:off x="4528524" y="1363532"/>
            <a:ext cx="4620841" cy="4442142"/>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2"/>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003C71"/>
                </a:solidFill>
                <a:latin typeface="Poppins"/>
                <a:ea typeface="Poppins"/>
                <a:cs typeface="Poppins"/>
                <a:sym typeface="Poppins"/>
              </a:rPr>
              <a:t>General Supplies and Services</a:t>
            </a:r>
            <a:endParaRPr>
              <a:solidFill>
                <a:srgbClr val="003C71"/>
              </a:solidFill>
              <a:latin typeface="Poppins"/>
              <a:ea typeface="Poppins"/>
              <a:cs typeface="Poppins"/>
              <a:sym typeface="Poppi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appy Pastel Buildings - Title">
  <p:cSld name="CUSTOM_4">
    <p:spTree>
      <p:nvGrpSpPr>
        <p:cNvPr id="1" name="Shape 107"/>
        <p:cNvGrpSpPr/>
        <p:nvPr/>
      </p:nvGrpSpPr>
      <p:grpSpPr>
        <a:xfrm>
          <a:off x="0" y="0"/>
          <a:ext cx="0" cy="0"/>
          <a:chOff x="0" y="0"/>
          <a:chExt cx="0" cy="0"/>
        </a:xfrm>
      </p:grpSpPr>
      <p:sp>
        <p:nvSpPr>
          <p:cNvPr id="108" name="Google Shape;108;p13"/>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lvl1pPr lvl="0">
              <a:buNone/>
              <a:defRPr>
                <a:solidFill>
                  <a:srgbClr val="003C71"/>
                </a:solidFill>
                <a:latin typeface="Poppins"/>
                <a:ea typeface="Poppins"/>
                <a:cs typeface="Poppins"/>
                <a:sym typeface="Poppins"/>
              </a:defRPr>
            </a:lvl1pPr>
            <a:lvl2pPr lvl="1">
              <a:buNone/>
              <a:defRPr>
                <a:solidFill>
                  <a:srgbClr val="003C71"/>
                </a:solidFill>
                <a:latin typeface="Poppins"/>
                <a:ea typeface="Poppins"/>
                <a:cs typeface="Poppins"/>
                <a:sym typeface="Poppins"/>
              </a:defRPr>
            </a:lvl2pPr>
            <a:lvl3pPr lvl="2">
              <a:buNone/>
              <a:defRPr>
                <a:solidFill>
                  <a:srgbClr val="003C71"/>
                </a:solidFill>
                <a:latin typeface="Poppins"/>
                <a:ea typeface="Poppins"/>
                <a:cs typeface="Poppins"/>
                <a:sym typeface="Poppins"/>
              </a:defRPr>
            </a:lvl3pPr>
            <a:lvl4pPr lvl="3">
              <a:buNone/>
              <a:defRPr>
                <a:solidFill>
                  <a:srgbClr val="003C71"/>
                </a:solidFill>
                <a:latin typeface="Poppins"/>
                <a:ea typeface="Poppins"/>
                <a:cs typeface="Poppins"/>
                <a:sym typeface="Poppins"/>
              </a:defRPr>
            </a:lvl4pPr>
            <a:lvl5pPr lvl="4">
              <a:buNone/>
              <a:defRPr>
                <a:solidFill>
                  <a:srgbClr val="003C71"/>
                </a:solidFill>
                <a:latin typeface="Poppins"/>
                <a:ea typeface="Poppins"/>
                <a:cs typeface="Poppins"/>
                <a:sym typeface="Poppins"/>
              </a:defRPr>
            </a:lvl5pPr>
            <a:lvl6pPr lvl="5">
              <a:buNone/>
              <a:defRPr>
                <a:solidFill>
                  <a:srgbClr val="003C71"/>
                </a:solidFill>
                <a:latin typeface="Poppins"/>
                <a:ea typeface="Poppins"/>
                <a:cs typeface="Poppins"/>
                <a:sym typeface="Poppins"/>
              </a:defRPr>
            </a:lvl6pPr>
            <a:lvl7pPr lvl="6">
              <a:buNone/>
              <a:defRPr>
                <a:solidFill>
                  <a:srgbClr val="003C71"/>
                </a:solidFill>
                <a:latin typeface="Poppins"/>
                <a:ea typeface="Poppins"/>
                <a:cs typeface="Poppins"/>
                <a:sym typeface="Poppins"/>
              </a:defRPr>
            </a:lvl7pPr>
            <a:lvl8pPr lvl="7">
              <a:buNone/>
              <a:defRPr>
                <a:solidFill>
                  <a:srgbClr val="003C71"/>
                </a:solidFill>
                <a:latin typeface="Poppins"/>
                <a:ea typeface="Poppins"/>
                <a:cs typeface="Poppins"/>
                <a:sym typeface="Poppins"/>
              </a:defRPr>
            </a:lvl8pPr>
            <a:lvl9pPr lvl="8">
              <a:buNone/>
              <a:defRPr>
                <a:solidFill>
                  <a:srgbClr val="003C7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grpSp>
        <p:nvGrpSpPr>
          <p:cNvPr id="109" name="Google Shape;109;p13"/>
          <p:cNvGrpSpPr/>
          <p:nvPr/>
        </p:nvGrpSpPr>
        <p:grpSpPr>
          <a:xfrm>
            <a:off x="581250" y="2743200"/>
            <a:ext cx="8078450" cy="2400350"/>
            <a:chOff x="581250" y="2743200"/>
            <a:chExt cx="8078450" cy="2400350"/>
          </a:xfrm>
        </p:grpSpPr>
        <p:sp>
          <p:nvSpPr>
            <p:cNvPr id="110" name="Google Shape;110;p13"/>
            <p:cNvSpPr/>
            <p:nvPr/>
          </p:nvSpPr>
          <p:spPr>
            <a:xfrm>
              <a:off x="581250" y="3366650"/>
              <a:ext cx="1212600" cy="1776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4014200" y="4396250"/>
              <a:ext cx="1212600" cy="747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5730650" y="2743200"/>
              <a:ext cx="1212600" cy="2400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2297725" y="3803075"/>
              <a:ext cx="1212600" cy="1340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76805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127590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77687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128472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77687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128472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2488925" y="413527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2996775" y="413527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2497750" y="468037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3005600" y="468037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4209813"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4717663"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5921875" y="35685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6429725" y="35685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5930700" y="41136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6438550" y="41136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930700"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6438550"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5926275" y="30234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434125" y="30234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7447100" y="3366650"/>
              <a:ext cx="1212600" cy="1776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63390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814175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764272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15057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764272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815057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13"/>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003C71"/>
                </a:solidFill>
                <a:latin typeface="Poppins"/>
                <a:ea typeface="Poppins"/>
                <a:cs typeface="Poppins"/>
                <a:sym typeface="Poppins"/>
              </a:rPr>
              <a:t>General Supplies and Services</a:t>
            </a:r>
            <a:endParaRPr>
              <a:solidFill>
                <a:srgbClr val="003C71"/>
              </a:solidFill>
              <a:latin typeface="Poppins"/>
              <a:ea typeface="Poppins"/>
              <a:cs typeface="Poppins"/>
              <a:sym typeface="Poppins"/>
            </a:endParaRPr>
          </a:p>
        </p:txBody>
      </p:sp>
      <p:sp>
        <p:nvSpPr>
          <p:cNvPr id="142" name="Google Shape;142;p13"/>
          <p:cNvSpPr txBox="1">
            <a:spLocks noGrp="1"/>
          </p:cNvSpPr>
          <p:nvPr>
            <p:ph type="ctrTitle"/>
          </p:nvPr>
        </p:nvSpPr>
        <p:spPr>
          <a:xfrm>
            <a:off x="914400" y="1564475"/>
            <a:ext cx="5396700" cy="1441500"/>
          </a:xfrm>
          <a:prstGeom prst="rect">
            <a:avLst/>
          </a:prstGeom>
        </p:spPr>
        <p:txBody>
          <a:bodyPr spcFirstLastPara="1" wrap="square" lIns="0" tIns="0" rIns="0" bIns="0" anchor="b" anchorCtr="0">
            <a:noAutofit/>
          </a:bodyPr>
          <a:lstStyle>
            <a:lvl1pPr lvl="0" algn="l" rtl="0">
              <a:spcBef>
                <a:spcPts val="0"/>
              </a:spcBef>
              <a:spcAft>
                <a:spcPts val="0"/>
              </a:spcAft>
              <a:buClr>
                <a:srgbClr val="003C71"/>
              </a:buClr>
              <a:buSzPts val="4800"/>
              <a:buNone/>
              <a:defRPr sz="4800">
                <a:solidFill>
                  <a:srgbClr val="003C71"/>
                </a:solidFill>
              </a:defRPr>
            </a:lvl1pPr>
            <a:lvl2pPr lvl="1" algn="l" rtl="0">
              <a:spcBef>
                <a:spcPts val="0"/>
              </a:spcBef>
              <a:spcAft>
                <a:spcPts val="0"/>
              </a:spcAft>
              <a:buClr>
                <a:srgbClr val="003C71"/>
              </a:buClr>
              <a:buSzPts val="4800"/>
              <a:buNone/>
              <a:defRPr sz="4800">
                <a:solidFill>
                  <a:srgbClr val="003C71"/>
                </a:solidFill>
              </a:defRPr>
            </a:lvl2pPr>
            <a:lvl3pPr lvl="2" algn="l" rtl="0">
              <a:spcBef>
                <a:spcPts val="0"/>
              </a:spcBef>
              <a:spcAft>
                <a:spcPts val="0"/>
              </a:spcAft>
              <a:buClr>
                <a:srgbClr val="003C71"/>
              </a:buClr>
              <a:buSzPts val="4800"/>
              <a:buNone/>
              <a:defRPr sz="4800">
                <a:solidFill>
                  <a:srgbClr val="003C71"/>
                </a:solidFill>
              </a:defRPr>
            </a:lvl3pPr>
            <a:lvl4pPr lvl="3" algn="l" rtl="0">
              <a:spcBef>
                <a:spcPts val="0"/>
              </a:spcBef>
              <a:spcAft>
                <a:spcPts val="0"/>
              </a:spcAft>
              <a:buClr>
                <a:srgbClr val="003C71"/>
              </a:buClr>
              <a:buSzPts val="4800"/>
              <a:buNone/>
              <a:defRPr sz="4800">
                <a:solidFill>
                  <a:srgbClr val="003C71"/>
                </a:solidFill>
              </a:defRPr>
            </a:lvl4pPr>
            <a:lvl5pPr lvl="4" algn="l" rtl="0">
              <a:spcBef>
                <a:spcPts val="0"/>
              </a:spcBef>
              <a:spcAft>
                <a:spcPts val="0"/>
              </a:spcAft>
              <a:buClr>
                <a:srgbClr val="003C71"/>
              </a:buClr>
              <a:buSzPts val="4800"/>
              <a:buNone/>
              <a:defRPr sz="4800">
                <a:solidFill>
                  <a:srgbClr val="003C71"/>
                </a:solidFill>
              </a:defRPr>
            </a:lvl5pPr>
            <a:lvl6pPr lvl="5" algn="l" rtl="0">
              <a:spcBef>
                <a:spcPts val="0"/>
              </a:spcBef>
              <a:spcAft>
                <a:spcPts val="0"/>
              </a:spcAft>
              <a:buClr>
                <a:srgbClr val="003C71"/>
              </a:buClr>
              <a:buSzPts val="4800"/>
              <a:buNone/>
              <a:defRPr sz="4800">
                <a:solidFill>
                  <a:srgbClr val="003C71"/>
                </a:solidFill>
              </a:defRPr>
            </a:lvl6pPr>
            <a:lvl7pPr lvl="6" algn="l" rtl="0">
              <a:spcBef>
                <a:spcPts val="0"/>
              </a:spcBef>
              <a:spcAft>
                <a:spcPts val="0"/>
              </a:spcAft>
              <a:buClr>
                <a:srgbClr val="003C71"/>
              </a:buClr>
              <a:buSzPts val="4800"/>
              <a:buNone/>
              <a:defRPr sz="4800">
                <a:solidFill>
                  <a:srgbClr val="003C71"/>
                </a:solidFill>
              </a:defRPr>
            </a:lvl7pPr>
            <a:lvl8pPr lvl="7" algn="l" rtl="0">
              <a:spcBef>
                <a:spcPts val="0"/>
              </a:spcBef>
              <a:spcAft>
                <a:spcPts val="0"/>
              </a:spcAft>
              <a:buClr>
                <a:srgbClr val="003C71"/>
              </a:buClr>
              <a:buSzPts val="4800"/>
              <a:buNone/>
              <a:defRPr sz="4800">
                <a:solidFill>
                  <a:srgbClr val="003C71"/>
                </a:solidFill>
              </a:defRPr>
            </a:lvl8pPr>
            <a:lvl9pPr lvl="8" algn="l" rtl="0">
              <a:spcBef>
                <a:spcPts val="0"/>
              </a:spcBef>
              <a:spcAft>
                <a:spcPts val="0"/>
              </a:spcAft>
              <a:buClr>
                <a:srgbClr val="003C71"/>
              </a:buClr>
              <a:buSzPts val="4800"/>
              <a:buNone/>
              <a:defRPr sz="4800">
                <a:solidFill>
                  <a:srgbClr val="003C71"/>
                </a:solidFill>
              </a:defRPr>
            </a:lvl9pPr>
          </a:lstStyle>
          <a:p>
            <a:endParaRPr/>
          </a:p>
        </p:txBody>
      </p:sp>
      <p:pic>
        <p:nvPicPr>
          <p:cNvPr id="143" name="Google Shape;143;p13" descr="HiRez4inchGSAStarMarkRGB.jpg"/>
          <p:cNvPicPr preferRelativeResize="0"/>
          <p:nvPr/>
        </p:nvPicPr>
        <p:blipFill rotWithShape="1">
          <a:blip r:embed="rId2">
            <a:alphaModFix/>
          </a:blip>
          <a:srcRect/>
          <a:stretch/>
        </p:blipFill>
        <p:spPr>
          <a:xfrm>
            <a:off x="326900" y="300350"/>
            <a:ext cx="785100" cy="711600"/>
          </a:xfrm>
          <a:prstGeom prst="rect">
            <a:avLst/>
          </a:prstGeom>
          <a:noFill/>
          <a:ln>
            <a:noFill/>
          </a:ln>
        </p:spPr>
      </p:pic>
      <p:sp>
        <p:nvSpPr>
          <p:cNvPr id="144" name="Google Shape;144;p13"/>
          <p:cNvSpPr txBox="1"/>
          <p:nvPr/>
        </p:nvSpPr>
        <p:spPr>
          <a:xfrm>
            <a:off x="4800600" y="801291"/>
            <a:ext cx="4038600" cy="1716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1500" b="1" i="0" u="none" strike="noStrike" cap="none">
                <a:solidFill>
                  <a:srgbClr val="808080"/>
                </a:solidFill>
                <a:latin typeface="Poppins"/>
                <a:ea typeface="Poppins"/>
                <a:cs typeface="Poppins"/>
                <a:sym typeface="Poppins"/>
              </a:rPr>
              <a:t>U.S. General Services Administration</a:t>
            </a:r>
            <a:endParaRPr sz="1700">
              <a:latin typeface="Poppins"/>
              <a:ea typeface="Poppins"/>
              <a:cs typeface="Poppins"/>
              <a:sym typeface="Poppins"/>
            </a:endParaRPr>
          </a:p>
        </p:txBody>
      </p:sp>
      <p:sp>
        <p:nvSpPr>
          <p:cNvPr id="145" name="Google Shape;145;p13"/>
          <p:cNvSpPr txBox="1">
            <a:spLocks noGrp="1"/>
          </p:cNvSpPr>
          <p:nvPr>
            <p:ph type="ctrTitle" idx="2"/>
          </p:nvPr>
        </p:nvSpPr>
        <p:spPr>
          <a:xfrm>
            <a:off x="914400" y="3537200"/>
            <a:ext cx="5396700" cy="611700"/>
          </a:xfrm>
          <a:prstGeom prst="rect">
            <a:avLst/>
          </a:prstGeom>
        </p:spPr>
        <p:txBody>
          <a:bodyPr spcFirstLastPara="1" wrap="square" lIns="0" tIns="0" rIns="0" bIns="0" anchor="t" anchorCtr="0">
            <a:noAutofit/>
          </a:bodyPr>
          <a:lstStyle>
            <a:lvl1pPr lvl="0" algn="l" rtl="0">
              <a:spcBef>
                <a:spcPts val="0"/>
              </a:spcBef>
              <a:spcAft>
                <a:spcPts val="0"/>
              </a:spcAft>
              <a:buClr>
                <a:schemeClr val="accent1"/>
              </a:buClr>
              <a:buSzPts val="2600"/>
              <a:buNone/>
              <a:defRPr sz="2600" b="0">
                <a:solidFill>
                  <a:schemeClr val="accent1"/>
                </a:solidFill>
              </a:defRPr>
            </a:lvl1pPr>
            <a:lvl2pPr lvl="1" algn="l" rtl="0">
              <a:spcBef>
                <a:spcPts val="0"/>
              </a:spcBef>
              <a:spcAft>
                <a:spcPts val="0"/>
              </a:spcAft>
              <a:buClr>
                <a:schemeClr val="accent1"/>
              </a:buClr>
              <a:buSzPts val="2600"/>
              <a:buNone/>
              <a:defRPr sz="2600" b="0">
                <a:solidFill>
                  <a:schemeClr val="accent1"/>
                </a:solidFill>
              </a:defRPr>
            </a:lvl2pPr>
            <a:lvl3pPr lvl="2" algn="l" rtl="0">
              <a:spcBef>
                <a:spcPts val="0"/>
              </a:spcBef>
              <a:spcAft>
                <a:spcPts val="0"/>
              </a:spcAft>
              <a:buClr>
                <a:schemeClr val="accent1"/>
              </a:buClr>
              <a:buSzPts val="2600"/>
              <a:buNone/>
              <a:defRPr sz="2600" b="0">
                <a:solidFill>
                  <a:schemeClr val="accent1"/>
                </a:solidFill>
              </a:defRPr>
            </a:lvl3pPr>
            <a:lvl4pPr lvl="3" algn="l" rtl="0">
              <a:spcBef>
                <a:spcPts val="0"/>
              </a:spcBef>
              <a:spcAft>
                <a:spcPts val="0"/>
              </a:spcAft>
              <a:buClr>
                <a:schemeClr val="accent1"/>
              </a:buClr>
              <a:buSzPts val="2600"/>
              <a:buNone/>
              <a:defRPr sz="2600" b="0">
                <a:solidFill>
                  <a:schemeClr val="accent1"/>
                </a:solidFill>
              </a:defRPr>
            </a:lvl4pPr>
            <a:lvl5pPr lvl="4" algn="l" rtl="0">
              <a:spcBef>
                <a:spcPts val="0"/>
              </a:spcBef>
              <a:spcAft>
                <a:spcPts val="0"/>
              </a:spcAft>
              <a:buClr>
                <a:schemeClr val="accent1"/>
              </a:buClr>
              <a:buSzPts val="2600"/>
              <a:buNone/>
              <a:defRPr sz="2600" b="0">
                <a:solidFill>
                  <a:schemeClr val="accent1"/>
                </a:solidFill>
              </a:defRPr>
            </a:lvl5pPr>
            <a:lvl6pPr lvl="5" algn="l" rtl="0">
              <a:spcBef>
                <a:spcPts val="0"/>
              </a:spcBef>
              <a:spcAft>
                <a:spcPts val="0"/>
              </a:spcAft>
              <a:buClr>
                <a:schemeClr val="accent1"/>
              </a:buClr>
              <a:buSzPts val="2600"/>
              <a:buNone/>
              <a:defRPr sz="2600" b="0">
                <a:solidFill>
                  <a:schemeClr val="accent1"/>
                </a:solidFill>
              </a:defRPr>
            </a:lvl6pPr>
            <a:lvl7pPr lvl="6" algn="l" rtl="0">
              <a:spcBef>
                <a:spcPts val="0"/>
              </a:spcBef>
              <a:spcAft>
                <a:spcPts val="0"/>
              </a:spcAft>
              <a:buClr>
                <a:schemeClr val="accent1"/>
              </a:buClr>
              <a:buSzPts val="2600"/>
              <a:buNone/>
              <a:defRPr sz="2600" b="0">
                <a:solidFill>
                  <a:schemeClr val="accent1"/>
                </a:solidFill>
              </a:defRPr>
            </a:lvl7pPr>
            <a:lvl8pPr lvl="7" algn="l" rtl="0">
              <a:spcBef>
                <a:spcPts val="0"/>
              </a:spcBef>
              <a:spcAft>
                <a:spcPts val="0"/>
              </a:spcAft>
              <a:buClr>
                <a:schemeClr val="accent1"/>
              </a:buClr>
              <a:buSzPts val="2600"/>
              <a:buNone/>
              <a:defRPr sz="2600" b="0">
                <a:solidFill>
                  <a:schemeClr val="accent1"/>
                </a:solidFill>
              </a:defRPr>
            </a:lvl8pPr>
            <a:lvl9pPr lvl="8" algn="l" rtl="0">
              <a:spcBef>
                <a:spcPts val="0"/>
              </a:spcBef>
              <a:spcAft>
                <a:spcPts val="0"/>
              </a:spcAft>
              <a:buClr>
                <a:schemeClr val="accent1"/>
              </a:buClr>
              <a:buSzPts val="2600"/>
              <a:buNone/>
              <a:defRPr sz="2600" b="0">
                <a:solidFill>
                  <a:schemeClr val="accen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appy Pastel Buildings 1">
  <p:cSld name="CUSTOM_4_2">
    <p:spTree>
      <p:nvGrpSpPr>
        <p:cNvPr id="1" name="Shape 146"/>
        <p:cNvGrpSpPr/>
        <p:nvPr/>
      </p:nvGrpSpPr>
      <p:grpSpPr>
        <a:xfrm>
          <a:off x="0" y="0"/>
          <a:ext cx="0" cy="0"/>
          <a:chOff x="0" y="0"/>
          <a:chExt cx="0" cy="0"/>
        </a:xfrm>
      </p:grpSpPr>
      <p:sp>
        <p:nvSpPr>
          <p:cNvPr id="147" name="Google Shape;147;p14"/>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lvl1pPr lvl="0" rtl="0">
              <a:spcBef>
                <a:spcPts val="0"/>
              </a:spcBef>
              <a:spcAft>
                <a:spcPts val="0"/>
              </a:spcAft>
              <a:buClr>
                <a:srgbClr val="003C71"/>
              </a:buClr>
              <a:buSzPts val="3000"/>
              <a:buNone/>
              <a:defRPr>
                <a:solidFill>
                  <a:srgbClr val="003C71"/>
                </a:solidFill>
              </a:defRPr>
            </a:lvl1pPr>
            <a:lvl2pPr lvl="1" rtl="0">
              <a:spcBef>
                <a:spcPts val="0"/>
              </a:spcBef>
              <a:spcAft>
                <a:spcPts val="0"/>
              </a:spcAft>
              <a:buClr>
                <a:srgbClr val="003C71"/>
              </a:buClr>
              <a:buSzPts val="3000"/>
              <a:buNone/>
              <a:defRPr>
                <a:solidFill>
                  <a:srgbClr val="003C71"/>
                </a:solidFill>
              </a:defRPr>
            </a:lvl2pPr>
            <a:lvl3pPr lvl="2" rtl="0">
              <a:spcBef>
                <a:spcPts val="0"/>
              </a:spcBef>
              <a:spcAft>
                <a:spcPts val="0"/>
              </a:spcAft>
              <a:buClr>
                <a:srgbClr val="003C71"/>
              </a:buClr>
              <a:buSzPts val="3000"/>
              <a:buNone/>
              <a:defRPr>
                <a:solidFill>
                  <a:srgbClr val="003C71"/>
                </a:solidFill>
              </a:defRPr>
            </a:lvl3pPr>
            <a:lvl4pPr lvl="3" rtl="0">
              <a:spcBef>
                <a:spcPts val="0"/>
              </a:spcBef>
              <a:spcAft>
                <a:spcPts val="0"/>
              </a:spcAft>
              <a:buClr>
                <a:srgbClr val="003C71"/>
              </a:buClr>
              <a:buSzPts val="3000"/>
              <a:buNone/>
              <a:defRPr>
                <a:solidFill>
                  <a:srgbClr val="003C71"/>
                </a:solidFill>
              </a:defRPr>
            </a:lvl4pPr>
            <a:lvl5pPr lvl="4" rtl="0">
              <a:spcBef>
                <a:spcPts val="0"/>
              </a:spcBef>
              <a:spcAft>
                <a:spcPts val="0"/>
              </a:spcAft>
              <a:buClr>
                <a:srgbClr val="003C71"/>
              </a:buClr>
              <a:buSzPts val="3000"/>
              <a:buNone/>
              <a:defRPr>
                <a:solidFill>
                  <a:srgbClr val="003C71"/>
                </a:solidFill>
              </a:defRPr>
            </a:lvl5pPr>
            <a:lvl6pPr lvl="5" rtl="0">
              <a:spcBef>
                <a:spcPts val="0"/>
              </a:spcBef>
              <a:spcAft>
                <a:spcPts val="0"/>
              </a:spcAft>
              <a:buClr>
                <a:srgbClr val="003C71"/>
              </a:buClr>
              <a:buSzPts val="3000"/>
              <a:buNone/>
              <a:defRPr>
                <a:solidFill>
                  <a:srgbClr val="003C71"/>
                </a:solidFill>
              </a:defRPr>
            </a:lvl6pPr>
            <a:lvl7pPr lvl="6" rtl="0">
              <a:spcBef>
                <a:spcPts val="0"/>
              </a:spcBef>
              <a:spcAft>
                <a:spcPts val="0"/>
              </a:spcAft>
              <a:buClr>
                <a:srgbClr val="003C71"/>
              </a:buClr>
              <a:buSzPts val="3000"/>
              <a:buNone/>
              <a:defRPr>
                <a:solidFill>
                  <a:srgbClr val="003C71"/>
                </a:solidFill>
              </a:defRPr>
            </a:lvl7pPr>
            <a:lvl8pPr lvl="7" rtl="0">
              <a:spcBef>
                <a:spcPts val="0"/>
              </a:spcBef>
              <a:spcAft>
                <a:spcPts val="0"/>
              </a:spcAft>
              <a:buClr>
                <a:srgbClr val="003C71"/>
              </a:buClr>
              <a:buSzPts val="3000"/>
              <a:buNone/>
              <a:defRPr>
                <a:solidFill>
                  <a:srgbClr val="003C71"/>
                </a:solidFill>
              </a:defRPr>
            </a:lvl8pPr>
            <a:lvl9pPr lvl="8" rtl="0">
              <a:spcBef>
                <a:spcPts val="0"/>
              </a:spcBef>
              <a:spcAft>
                <a:spcPts val="0"/>
              </a:spcAft>
              <a:buClr>
                <a:srgbClr val="003C71"/>
              </a:buClr>
              <a:buSzPts val="3000"/>
              <a:buNone/>
              <a:defRPr>
                <a:solidFill>
                  <a:srgbClr val="003C71"/>
                </a:solidFill>
              </a:defRPr>
            </a:lvl9pPr>
          </a:lstStyle>
          <a:p>
            <a:endParaRPr/>
          </a:p>
        </p:txBody>
      </p:sp>
      <p:sp>
        <p:nvSpPr>
          <p:cNvPr id="148" name="Google Shape;148;p14"/>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lvl1pPr lvl="0" rtl="0">
              <a:buNone/>
              <a:defRPr>
                <a:solidFill>
                  <a:srgbClr val="003C71"/>
                </a:solidFill>
                <a:latin typeface="Poppins"/>
                <a:ea typeface="Poppins"/>
                <a:cs typeface="Poppins"/>
                <a:sym typeface="Poppins"/>
              </a:defRPr>
            </a:lvl1pPr>
            <a:lvl2pPr lvl="1" rtl="0">
              <a:buNone/>
              <a:defRPr>
                <a:solidFill>
                  <a:srgbClr val="003C71"/>
                </a:solidFill>
                <a:latin typeface="Poppins"/>
                <a:ea typeface="Poppins"/>
                <a:cs typeface="Poppins"/>
                <a:sym typeface="Poppins"/>
              </a:defRPr>
            </a:lvl2pPr>
            <a:lvl3pPr lvl="2" rtl="0">
              <a:buNone/>
              <a:defRPr>
                <a:solidFill>
                  <a:srgbClr val="003C71"/>
                </a:solidFill>
                <a:latin typeface="Poppins"/>
                <a:ea typeface="Poppins"/>
                <a:cs typeface="Poppins"/>
                <a:sym typeface="Poppins"/>
              </a:defRPr>
            </a:lvl3pPr>
            <a:lvl4pPr lvl="3" rtl="0">
              <a:buNone/>
              <a:defRPr>
                <a:solidFill>
                  <a:srgbClr val="003C71"/>
                </a:solidFill>
                <a:latin typeface="Poppins"/>
                <a:ea typeface="Poppins"/>
                <a:cs typeface="Poppins"/>
                <a:sym typeface="Poppins"/>
              </a:defRPr>
            </a:lvl4pPr>
            <a:lvl5pPr lvl="4" rtl="0">
              <a:buNone/>
              <a:defRPr>
                <a:solidFill>
                  <a:srgbClr val="003C71"/>
                </a:solidFill>
                <a:latin typeface="Poppins"/>
                <a:ea typeface="Poppins"/>
                <a:cs typeface="Poppins"/>
                <a:sym typeface="Poppins"/>
              </a:defRPr>
            </a:lvl5pPr>
            <a:lvl6pPr lvl="5" rtl="0">
              <a:buNone/>
              <a:defRPr>
                <a:solidFill>
                  <a:srgbClr val="003C71"/>
                </a:solidFill>
                <a:latin typeface="Poppins"/>
                <a:ea typeface="Poppins"/>
                <a:cs typeface="Poppins"/>
                <a:sym typeface="Poppins"/>
              </a:defRPr>
            </a:lvl6pPr>
            <a:lvl7pPr lvl="6" rtl="0">
              <a:buNone/>
              <a:defRPr>
                <a:solidFill>
                  <a:srgbClr val="003C71"/>
                </a:solidFill>
                <a:latin typeface="Poppins"/>
                <a:ea typeface="Poppins"/>
                <a:cs typeface="Poppins"/>
                <a:sym typeface="Poppins"/>
              </a:defRPr>
            </a:lvl7pPr>
            <a:lvl8pPr lvl="7" rtl="0">
              <a:buNone/>
              <a:defRPr>
                <a:solidFill>
                  <a:srgbClr val="003C71"/>
                </a:solidFill>
                <a:latin typeface="Poppins"/>
                <a:ea typeface="Poppins"/>
                <a:cs typeface="Poppins"/>
                <a:sym typeface="Poppins"/>
              </a:defRPr>
            </a:lvl8pPr>
            <a:lvl9pPr lvl="8" rtl="0">
              <a:buNone/>
              <a:defRPr>
                <a:solidFill>
                  <a:srgbClr val="003C7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grpSp>
        <p:nvGrpSpPr>
          <p:cNvPr id="149" name="Google Shape;149;p14"/>
          <p:cNvGrpSpPr/>
          <p:nvPr/>
        </p:nvGrpSpPr>
        <p:grpSpPr>
          <a:xfrm>
            <a:off x="581250" y="2743200"/>
            <a:ext cx="8078450" cy="2400350"/>
            <a:chOff x="581250" y="2743200"/>
            <a:chExt cx="8078450" cy="2400350"/>
          </a:xfrm>
        </p:grpSpPr>
        <p:sp>
          <p:nvSpPr>
            <p:cNvPr id="150" name="Google Shape;150;p14"/>
            <p:cNvSpPr/>
            <p:nvPr/>
          </p:nvSpPr>
          <p:spPr>
            <a:xfrm>
              <a:off x="581250" y="3366650"/>
              <a:ext cx="1212600" cy="1776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a:off x="4014200" y="4396250"/>
              <a:ext cx="1212600" cy="747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5730650" y="2743200"/>
              <a:ext cx="1212600" cy="2400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2297725" y="3803075"/>
              <a:ext cx="1212600" cy="1340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76805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127590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77687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128472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77687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128472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a:off x="2488925" y="413527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a:off x="2996775" y="413527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a:off x="2497750" y="468037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a:off x="3005600" y="468037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4209813"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4717663"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5921875" y="35685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6429725" y="35685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5930700" y="41136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6438550" y="41136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5930700"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6438550"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5926275" y="30234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6434125" y="3023450"/>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7447100" y="3366650"/>
              <a:ext cx="1212600" cy="1776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763390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814175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764272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815057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764272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815057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14"/>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003C71"/>
                </a:solidFill>
                <a:latin typeface="Poppins"/>
                <a:ea typeface="Poppins"/>
                <a:cs typeface="Poppins"/>
                <a:sym typeface="Poppins"/>
              </a:rPr>
              <a:t>General Supplies and Services</a:t>
            </a:r>
            <a:endParaRPr>
              <a:solidFill>
                <a:srgbClr val="003C71"/>
              </a:solidFill>
              <a:latin typeface="Poppins"/>
              <a:ea typeface="Poppins"/>
              <a:cs typeface="Poppins"/>
              <a:sym typeface="Poppins"/>
            </a:endParaRPr>
          </a:p>
        </p:txBody>
      </p:sp>
      <p:pic>
        <p:nvPicPr>
          <p:cNvPr id="182" name="Google Shape;182;p14" descr="HiRez4inchGSAStarMarkRGB.jpg"/>
          <p:cNvPicPr preferRelativeResize="0"/>
          <p:nvPr/>
        </p:nvPicPr>
        <p:blipFill rotWithShape="1">
          <a:blip r:embed="rId2">
            <a:alphaModFix/>
          </a:blip>
          <a:srcRect/>
          <a:stretch/>
        </p:blipFill>
        <p:spPr>
          <a:xfrm>
            <a:off x="8413225" y="105325"/>
            <a:ext cx="650400" cy="589500"/>
          </a:xfrm>
          <a:prstGeom prst="rect">
            <a:avLst/>
          </a:prstGeom>
          <a:noFill/>
          <a:ln>
            <a:noFill/>
          </a:ln>
        </p:spPr>
      </p:pic>
      <p:sp>
        <p:nvSpPr>
          <p:cNvPr id="183" name="Google Shape;183;p14"/>
          <p:cNvSpPr/>
          <p:nvPr/>
        </p:nvSpPr>
        <p:spPr>
          <a:xfrm>
            <a:off x="6441325" y="11200"/>
            <a:ext cx="1035900" cy="1023900"/>
          </a:xfrm>
          <a:prstGeom prst="sun">
            <a:avLst>
              <a:gd name="adj" fmla="val 25000"/>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txBox="1">
            <a:spLocks noGrp="1"/>
          </p:cNvSpPr>
          <p:nvPr>
            <p:ph type="body" idx="1"/>
          </p:nvPr>
        </p:nvSpPr>
        <p:spPr>
          <a:xfrm>
            <a:off x="477775" y="1089275"/>
            <a:ext cx="4412700" cy="28710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003C71"/>
              </a:buClr>
              <a:buSzPts val="2500"/>
              <a:buFont typeface="Encode Sans Semi Condensed SemiBold"/>
              <a:buChar char="●"/>
              <a:defRPr sz="2500">
                <a:solidFill>
                  <a:srgbClr val="003C71"/>
                </a:solidFill>
                <a:latin typeface="Encode Sans Semi Condensed SemiBold"/>
                <a:ea typeface="Encode Sans Semi Condensed SemiBold"/>
                <a:cs typeface="Encode Sans Semi Condensed SemiBold"/>
                <a:sym typeface="Encode Sans Semi Condensed SemiBold"/>
              </a:defRPr>
            </a:lvl1pPr>
            <a:lvl2pPr marL="914400" lvl="1" indent="-374650" rtl="0">
              <a:spcBef>
                <a:spcPts val="0"/>
              </a:spcBef>
              <a:spcAft>
                <a:spcPts val="0"/>
              </a:spcAft>
              <a:buClr>
                <a:srgbClr val="003C71"/>
              </a:buClr>
              <a:buSzPts val="2300"/>
              <a:buFont typeface="Encode Sans Semi Condensed SemiBold"/>
              <a:buChar char="○"/>
              <a:defRPr sz="2300">
                <a:solidFill>
                  <a:srgbClr val="003C71"/>
                </a:solidFill>
                <a:latin typeface="Encode Sans Semi Condensed SemiBold"/>
                <a:ea typeface="Encode Sans Semi Condensed SemiBold"/>
                <a:cs typeface="Encode Sans Semi Condensed SemiBold"/>
                <a:sym typeface="Encode Sans Semi Condensed SemiBold"/>
              </a:defRPr>
            </a:lvl2pPr>
            <a:lvl3pPr marL="1371600" lvl="2" indent="-368300" rtl="0">
              <a:spcBef>
                <a:spcPts val="0"/>
              </a:spcBef>
              <a:spcAft>
                <a:spcPts val="0"/>
              </a:spcAft>
              <a:buClr>
                <a:srgbClr val="003C71"/>
              </a:buClr>
              <a:buSzPts val="2200"/>
              <a:buFont typeface="Encode Sans Semi Condensed SemiBold"/>
              <a:buChar char="■"/>
              <a:defRPr sz="2200">
                <a:solidFill>
                  <a:srgbClr val="003C71"/>
                </a:solidFill>
                <a:latin typeface="Encode Sans Semi Condensed SemiBold"/>
                <a:ea typeface="Encode Sans Semi Condensed SemiBold"/>
                <a:cs typeface="Encode Sans Semi Condensed SemiBold"/>
                <a:sym typeface="Encode Sans Semi Condensed SemiBold"/>
              </a:defRPr>
            </a:lvl3pPr>
            <a:lvl4pPr marL="1828800" lvl="3" indent="-349250" rtl="0">
              <a:spcBef>
                <a:spcPts val="0"/>
              </a:spcBef>
              <a:spcAft>
                <a:spcPts val="0"/>
              </a:spcAft>
              <a:buClr>
                <a:srgbClr val="003C71"/>
              </a:buClr>
              <a:buSzPts val="1900"/>
              <a:buFont typeface="Encode Sans Semi Condensed SemiBold"/>
              <a:buChar char="●"/>
              <a:defRPr sz="1900">
                <a:solidFill>
                  <a:srgbClr val="003C71"/>
                </a:solidFill>
                <a:latin typeface="Encode Sans Semi Condensed SemiBold"/>
                <a:ea typeface="Encode Sans Semi Condensed SemiBold"/>
                <a:cs typeface="Encode Sans Semi Condensed SemiBold"/>
                <a:sym typeface="Encode Sans Semi Condensed SemiBold"/>
              </a:defRPr>
            </a:lvl4pPr>
            <a:lvl5pPr marL="2286000" lvl="4" indent="-336550" rtl="0">
              <a:spcBef>
                <a:spcPts val="0"/>
              </a:spcBef>
              <a:spcAft>
                <a:spcPts val="0"/>
              </a:spcAft>
              <a:buClr>
                <a:srgbClr val="003C71"/>
              </a:buClr>
              <a:buSzPts val="1700"/>
              <a:buFont typeface="Encode Sans Semi Condensed SemiBold"/>
              <a:buChar char="○"/>
              <a:defRPr sz="1700">
                <a:solidFill>
                  <a:srgbClr val="003C71"/>
                </a:solidFill>
                <a:latin typeface="Encode Sans Semi Condensed SemiBold"/>
                <a:ea typeface="Encode Sans Semi Condensed SemiBold"/>
                <a:cs typeface="Encode Sans Semi Condensed SemiBold"/>
                <a:sym typeface="Encode Sans Semi Condensed SemiBold"/>
              </a:defRPr>
            </a:lvl5pPr>
            <a:lvl6pPr marL="2743200" lvl="5" indent="-323850" rtl="0">
              <a:spcBef>
                <a:spcPts val="0"/>
              </a:spcBef>
              <a:spcAft>
                <a:spcPts val="0"/>
              </a:spcAft>
              <a:buClr>
                <a:srgbClr val="003C71"/>
              </a:buClr>
              <a:buSzPts val="1500"/>
              <a:buFont typeface="Encode Sans Semi Condensed SemiBold"/>
              <a:buChar char="■"/>
              <a:defRPr sz="1500">
                <a:solidFill>
                  <a:srgbClr val="003C71"/>
                </a:solidFill>
                <a:latin typeface="Encode Sans Semi Condensed SemiBold"/>
                <a:ea typeface="Encode Sans Semi Condensed SemiBold"/>
                <a:cs typeface="Encode Sans Semi Condensed SemiBold"/>
                <a:sym typeface="Encode Sans Semi Condensed SemiBold"/>
              </a:defRPr>
            </a:lvl6pPr>
            <a:lvl7pPr marL="3200400" lvl="6" indent="-292100" rtl="0">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7pPr>
            <a:lvl8pPr marL="3657600" lvl="7" indent="-292100" rtl="0">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8pPr>
            <a:lvl9pPr marL="4114800" lvl="8" indent="-292100" rtl="0">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appy Pastel Buildings at Night">
  <p:cSld name="CUSTOM_4_1">
    <p:bg>
      <p:bgPr>
        <a:solidFill>
          <a:srgbClr val="000000"/>
        </a:solidFill>
        <a:effectLst/>
      </p:bgPr>
    </p:bg>
    <p:spTree>
      <p:nvGrpSpPr>
        <p:cNvPr id="1" name="Shape 185"/>
        <p:cNvGrpSpPr/>
        <p:nvPr/>
      </p:nvGrpSpPr>
      <p:grpSpPr>
        <a:xfrm>
          <a:off x="0" y="0"/>
          <a:ext cx="0" cy="0"/>
          <a:chOff x="0" y="0"/>
          <a:chExt cx="0" cy="0"/>
        </a:xfrm>
      </p:grpSpPr>
      <p:sp>
        <p:nvSpPr>
          <p:cNvPr id="186" name="Google Shape;186;p15"/>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lvl1pPr lvl="0" rtl="0">
              <a:spcBef>
                <a:spcPts val="0"/>
              </a:spcBef>
              <a:spcAft>
                <a:spcPts val="0"/>
              </a:spcAft>
              <a:buClr>
                <a:srgbClr val="FBFBFB"/>
              </a:buClr>
              <a:buSzPts val="3000"/>
              <a:buNone/>
              <a:defRPr>
                <a:solidFill>
                  <a:srgbClr val="FBFBFB"/>
                </a:solidFill>
              </a:defRPr>
            </a:lvl1pPr>
            <a:lvl2pPr lvl="1" rtl="0">
              <a:spcBef>
                <a:spcPts val="0"/>
              </a:spcBef>
              <a:spcAft>
                <a:spcPts val="0"/>
              </a:spcAft>
              <a:buClr>
                <a:srgbClr val="FBFBFB"/>
              </a:buClr>
              <a:buSzPts val="3000"/>
              <a:buNone/>
              <a:defRPr>
                <a:solidFill>
                  <a:srgbClr val="FBFBFB"/>
                </a:solidFill>
              </a:defRPr>
            </a:lvl2pPr>
            <a:lvl3pPr lvl="2" rtl="0">
              <a:spcBef>
                <a:spcPts val="0"/>
              </a:spcBef>
              <a:spcAft>
                <a:spcPts val="0"/>
              </a:spcAft>
              <a:buClr>
                <a:srgbClr val="FBFBFB"/>
              </a:buClr>
              <a:buSzPts val="3000"/>
              <a:buNone/>
              <a:defRPr>
                <a:solidFill>
                  <a:srgbClr val="FBFBFB"/>
                </a:solidFill>
              </a:defRPr>
            </a:lvl3pPr>
            <a:lvl4pPr lvl="3" rtl="0">
              <a:spcBef>
                <a:spcPts val="0"/>
              </a:spcBef>
              <a:spcAft>
                <a:spcPts val="0"/>
              </a:spcAft>
              <a:buClr>
                <a:srgbClr val="FBFBFB"/>
              </a:buClr>
              <a:buSzPts val="3000"/>
              <a:buNone/>
              <a:defRPr>
                <a:solidFill>
                  <a:srgbClr val="FBFBFB"/>
                </a:solidFill>
              </a:defRPr>
            </a:lvl4pPr>
            <a:lvl5pPr lvl="4" rtl="0">
              <a:spcBef>
                <a:spcPts val="0"/>
              </a:spcBef>
              <a:spcAft>
                <a:spcPts val="0"/>
              </a:spcAft>
              <a:buClr>
                <a:srgbClr val="FBFBFB"/>
              </a:buClr>
              <a:buSzPts val="3000"/>
              <a:buNone/>
              <a:defRPr>
                <a:solidFill>
                  <a:srgbClr val="FBFBFB"/>
                </a:solidFill>
              </a:defRPr>
            </a:lvl5pPr>
            <a:lvl6pPr lvl="5" rtl="0">
              <a:spcBef>
                <a:spcPts val="0"/>
              </a:spcBef>
              <a:spcAft>
                <a:spcPts val="0"/>
              </a:spcAft>
              <a:buClr>
                <a:srgbClr val="FBFBFB"/>
              </a:buClr>
              <a:buSzPts val="3000"/>
              <a:buNone/>
              <a:defRPr>
                <a:solidFill>
                  <a:srgbClr val="FBFBFB"/>
                </a:solidFill>
              </a:defRPr>
            </a:lvl6pPr>
            <a:lvl7pPr lvl="6" rtl="0">
              <a:spcBef>
                <a:spcPts val="0"/>
              </a:spcBef>
              <a:spcAft>
                <a:spcPts val="0"/>
              </a:spcAft>
              <a:buClr>
                <a:srgbClr val="FBFBFB"/>
              </a:buClr>
              <a:buSzPts val="3000"/>
              <a:buNone/>
              <a:defRPr>
                <a:solidFill>
                  <a:srgbClr val="FBFBFB"/>
                </a:solidFill>
              </a:defRPr>
            </a:lvl7pPr>
            <a:lvl8pPr lvl="7" rtl="0">
              <a:spcBef>
                <a:spcPts val="0"/>
              </a:spcBef>
              <a:spcAft>
                <a:spcPts val="0"/>
              </a:spcAft>
              <a:buClr>
                <a:srgbClr val="FBFBFB"/>
              </a:buClr>
              <a:buSzPts val="3000"/>
              <a:buNone/>
              <a:defRPr>
                <a:solidFill>
                  <a:srgbClr val="FBFBFB"/>
                </a:solidFill>
              </a:defRPr>
            </a:lvl8pPr>
            <a:lvl9pPr lvl="8" rtl="0">
              <a:spcBef>
                <a:spcPts val="0"/>
              </a:spcBef>
              <a:spcAft>
                <a:spcPts val="0"/>
              </a:spcAft>
              <a:buClr>
                <a:srgbClr val="FBFBFB"/>
              </a:buClr>
              <a:buSzPts val="3000"/>
              <a:buNone/>
              <a:defRPr>
                <a:solidFill>
                  <a:srgbClr val="FBFBFB"/>
                </a:solidFill>
              </a:defRPr>
            </a:lvl9pPr>
          </a:lstStyle>
          <a:p>
            <a:endParaRPr/>
          </a:p>
        </p:txBody>
      </p:sp>
      <p:sp>
        <p:nvSpPr>
          <p:cNvPr id="187" name="Google Shape;187;p15"/>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lvl1pPr lvl="0" rtl="0">
              <a:buNone/>
              <a:defRPr>
                <a:solidFill>
                  <a:srgbClr val="FBFBFB"/>
                </a:solidFill>
                <a:latin typeface="Poppins"/>
                <a:ea typeface="Poppins"/>
                <a:cs typeface="Poppins"/>
                <a:sym typeface="Poppins"/>
              </a:defRPr>
            </a:lvl1pPr>
            <a:lvl2pPr lvl="1" rtl="0">
              <a:buNone/>
              <a:defRPr>
                <a:solidFill>
                  <a:srgbClr val="FBFBFB"/>
                </a:solidFill>
                <a:latin typeface="Poppins"/>
                <a:ea typeface="Poppins"/>
                <a:cs typeface="Poppins"/>
                <a:sym typeface="Poppins"/>
              </a:defRPr>
            </a:lvl2pPr>
            <a:lvl3pPr lvl="2" rtl="0">
              <a:buNone/>
              <a:defRPr>
                <a:solidFill>
                  <a:srgbClr val="FBFBFB"/>
                </a:solidFill>
                <a:latin typeface="Poppins"/>
                <a:ea typeface="Poppins"/>
                <a:cs typeface="Poppins"/>
                <a:sym typeface="Poppins"/>
              </a:defRPr>
            </a:lvl3pPr>
            <a:lvl4pPr lvl="3" rtl="0">
              <a:buNone/>
              <a:defRPr>
                <a:solidFill>
                  <a:srgbClr val="FBFBFB"/>
                </a:solidFill>
                <a:latin typeface="Poppins"/>
                <a:ea typeface="Poppins"/>
                <a:cs typeface="Poppins"/>
                <a:sym typeface="Poppins"/>
              </a:defRPr>
            </a:lvl4pPr>
            <a:lvl5pPr lvl="4" rtl="0">
              <a:buNone/>
              <a:defRPr>
                <a:solidFill>
                  <a:srgbClr val="FBFBFB"/>
                </a:solidFill>
                <a:latin typeface="Poppins"/>
                <a:ea typeface="Poppins"/>
                <a:cs typeface="Poppins"/>
                <a:sym typeface="Poppins"/>
              </a:defRPr>
            </a:lvl5pPr>
            <a:lvl6pPr lvl="5" rtl="0">
              <a:buNone/>
              <a:defRPr>
                <a:solidFill>
                  <a:srgbClr val="FBFBFB"/>
                </a:solidFill>
                <a:latin typeface="Poppins"/>
                <a:ea typeface="Poppins"/>
                <a:cs typeface="Poppins"/>
                <a:sym typeface="Poppins"/>
              </a:defRPr>
            </a:lvl6pPr>
            <a:lvl7pPr lvl="6" rtl="0">
              <a:buNone/>
              <a:defRPr>
                <a:solidFill>
                  <a:srgbClr val="FBFBFB"/>
                </a:solidFill>
                <a:latin typeface="Poppins"/>
                <a:ea typeface="Poppins"/>
                <a:cs typeface="Poppins"/>
                <a:sym typeface="Poppins"/>
              </a:defRPr>
            </a:lvl7pPr>
            <a:lvl8pPr lvl="7" rtl="0">
              <a:buNone/>
              <a:defRPr>
                <a:solidFill>
                  <a:srgbClr val="FBFBFB"/>
                </a:solidFill>
                <a:latin typeface="Poppins"/>
                <a:ea typeface="Poppins"/>
                <a:cs typeface="Poppins"/>
                <a:sym typeface="Poppins"/>
              </a:defRPr>
            </a:lvl8pPr>
            <a:lvl9pPr lvl="8" rtl="0">
              <a:buNone/>
              <a:defRPr>
                <a:solidFill>
                  <a:srgbClr val="FBFBFB"/>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grpSp>
        <p:nvGrpSpPr>
          <p:cNvPr id="188" name="Google Shape;188;p15"/>
          <p:cNvGrpSpPr/>
          <p:nvPr/>
        </p:nvGrpSpPr>
        <p:grpSpPr>
          <a:xfrm>
            <a:off x="581250" y="2743200"/>
            <a:ext cx="8078450" cy="2400350"/>
            <a:chOff x="581250" y="2743200"/>
            <a:chExt cx="8078450" cy="2400350"/>
          </a:xfrm>
        </p:grpSpPr>
        <p:sp>
          <p:nvSpPr>
            <p:cNvPr id="189" name="Google Shape;189;p15"/>
            <p:cNvSpPr/>
            <p:nvPr/>
          </p:nvSpPr>
          <p:spPr>
            <a:xfrm>
              <a:off x="581250" y="3366650"/>
              <a:ext cx="1212600" cy="1776600"/>
            </a:xfrm>
            <a:prstGeom prst="rect">
              <a:avLst/>
            </a:prstGeom>
            <a:solidFill>
              <a:srgbClr val="1C1C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p:nvPr/>
          </p:nvSpPr>
          <p:spPr>
            <a:xfrm>
              <a:off x="4014200" y="4396250"/>
              <a:ext cx="1212600" cy="747300"/>
            </a:xfrm>
            <a:prstGeom prst="rect">
              <a:avLst/>
            </a:prstGeom>
            <a:solidFill>
              <a:srgbClr val="1C1C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5730650" y="2743200"/>
              <a:ext cx="1212600" cy="2400000"/>
            </a:xfrm>
            <a:prstGeom prst="rect">
              <a:avLst/>
            </a:prstGeom>
            <a:solidFill>
              <a:srgbClr val="1C1C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5"/>
            <p:cNvSpPr/>
            <p:nvPr/>
          </p:nvSpPr>
          <p:spPr>
            <a:xfrm>
              <a:off x="2297725" y="3803075"/>
              <a:ext cx="1212600" cy="1340400"/>
            </a:xfrm>
            <a:prstGeom prst="rect">
              <a:avLst/>
            </a:prstGeom>
            <a:solidFill>
              <a:srgbClr val="1C1C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5"/>
            <p:cNvSpPr/>
            <p:nvPr/>
          </p:nvSpPr>
          <p:spPr>
            <a:xfrm>
              <a:off x="768050" y="35960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5"/>
            <p:cNvSpPr/>
            <p:nvPr/>
          </p:nvSpPr>
          <p:spPr>
            <a:xfrm>
              <a:off x="1275900" y="35960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776875" y="41411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1284725" y="41411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776875" y="46862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5"/>
            <p:cNvSpPr/>
            <p:nvPr/>
          </p:nvSpPr>
          <p:spPr>
            <a:xfrm>
              <a:off x="1284725" y="46862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5"/>
            <p:cNvSpPr/>
            <p:nvPr/>
          </p:nvSpPr>
          <p:spPr>
            <a:xfrm>
              <a:off x="2488925" y="413527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5"/>
            <p:cNvSpPr/>
            <p:nvPr/>
          </p:nvSpPr>
          <p:spPr>
            <a:xfrm>
              <a:off x="2996775" y="413527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2497750" y="468037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a:off x="3005600" y="468037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a:off x="4209813" y="46587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a:off x="4717663" y="46587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5921875" y="35685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6429725" y="35685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5"/>
            <p:cNvSpPr/>
            <p:nvPr/>
          </p:nvSpPr>
          <p:spPr>
            <a:xfrm>
              <a:off x="5930700" y="41136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a:off x="6438550" y="41136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5"/>
            <p:cNvSpPr/>
            <p:nvPr/>
          </p:nvSpPr>
          <p:spPr>
            <a:xfrm>
              <a:off x="5930700" y="46587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5"/>
            <p:cNvSpPr/>
            <p:nvPr/>
          </p:nvSpPr>
          <p:spPr>
            <a:xfrm>
              <a:off x="6438550" y="46587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5"/>
            <p:cNvSpPr/>
            <p:nvPr/>
          </p:nvSpPr>
          <p:spPr>
            <a:xfrm>
              <a:off x="5926275" y="30234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a:off x="6434125" y="30234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5"/>
            <p:cNvSpPr/>
            <p:nvPr/>
          </p:nvSpPr>
          <p:spPr>
            <a:xfrm>
              <a:off x="7447100" y="3366650"/>
              <a:ext cx="1212600" cy="1776600"/>
            </a:xfrm>
            <a:prstGeom prst="rect">
              <a:avLst/>
            </a:prstGeom>
            <a:solidFill>
              <a:srgbClr val="1C1C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a:off x="7633900" y="35960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p:nvPr/>
          </p:nvSpPr>
          <p:spPr>
            <a:xfrm>
              <a:off x="8141750" y="35960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7642725" y="41411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8150575" y="41411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a:off x="7642725" y="46862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a:off x="8150575" y="46862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15"/>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FFFFFF"/>
                </a:solidFill>
                <a:latin typeface="Poppins"/>
                <a:ea typeface="Poppins"/>
                <a:cs typeface="Poppins"/>
                <a:sym typeface="Poppins"/>
              </a:rPr>
              <a:t>General Supplies and Services</a:t>
            </a:r>
            <a:endParaRPr>
              <a:solidFill>
                <a:srgbClr val="FFFFFF"/>
              </a:solidFill>
              <a:latin typeface="Poppins"/>
              <a:ea typeface="Poppins"/>
              <a:cs typeface="Poppins"/>
              <a:sym typeface="Poppins"/>
            </a:endParaRPr>
          </a:p>
        </p:txBody>
      </p:sp>
      <p:sp>
        <p:nvSpPr>
          <p:cNvPr id="221" name="Google Shape;221;p15"/>
          <p:cNvSpPr/>
          <p:nvPr/>
        </p:nvSpPr>
        <p:spPr>
          <a:xfrm>
            <a:off x="6874000" y="131000"/>
            <a:ext cx="548700" cy="804300"/>
          </a:xfrm>
          <a:prstGeom prst="moon">
            <a:avLst>
              <a:gd name="adj" fmla="val 50000"/>
            </a:avLst>
          </a:prstGeom>
          <a:solidFill>
            <a:srgbClr val="80808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txBox="1">
            <a:spLocks noGrp="1"/>
          </p:cNvSpPr>
          <p:nvPr>
            <p:ph type="body" idx="1"/>
          </p:nvPr>
        </p:nvSpPr>
        <p:spPr>
          <a:xfrm>
            <a:off x="477775" y="1089275"/>
            <a:ext cx="8510700" cy="29760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FFFFFF"/>
              </a:buClr>
              <a:buSzPts val="2500"/>
              <a:buChar char="●"/>
              <a:defRPr sz="2500">
                <a:solidFill>
                  <a:srgbClr val="FFFFFF"/>
                </a:solidFill>
              </a:defRPr>
            </a:lvl1pPr>
            <a:lvl2pPr marL="914400" lvl="1" indent="-374650" rtl="0">
              <a:spcBef>
                <a:spcPts val="0"/>
              </a:spcBef>
              <a:spcAft>
                <a:spcPts val="0"/>
              </a:spcAft>
              <a:buClr>
                <a:srgbClr val="FFFFFF"/>
              </a:buClr>
              <a:buSzPts val="2300"/>
              <a:buChar char="○"/>
              <a:defRPr sz="2300">
                <a:solidFill>
                  <a:srgbClr val="FFFFFF"/>
                </a:solidFill>
              </a:defRPr>
            </a:lvl2pPr>
            <a:lvl3pPr marL="1371600" lvl="2" indent="-368300" rtl="0">
              <a:spcBef>
                <a:spcPts val="0"/>
              </a:spcBef>
              <a:spcAft>
                <a:spcPts val="0"/>
              </a:spcAft>
              <a:buClr>
                <a:srgbClr val="FFFFFF"/>
              </a:buClr>
              <a:buSzPts val="2200"/>
              <a:buChar char="■"/>
              <a:defRPr sz="2200">
                <a:solidFill>
                  <a:srgbClr val="FFFFFF"/>
                </a:solidFill>
              </a:defRPr>
            </a:lvl3pPr>
            <a:lvl4pPr marL="1828800" lvl="3" indent="-349250" rtl="0">
              <a:spcBef>
                <a:spcPts val="0"/>
              </a:spcBef>
              <a:spcAft>
                <a:spcPts val="0"/>
              </a:spcAft>
              <a:buClr>
                <a:srgbClr val="FFFFFF"/>
              </a:buClr>
              <a:buSzPts val="1900"/>
              <a:buChar char="●"/>
              <a:defRPr sz="1900">
                <a:solidFill>
                  <a:srgbClr val="FFFFFF"/>
                </a:solidFill>
              </a:defRPr>
            </a:lvl4pPr>
            <a:lvl5pPr marL="2286000" lvl="4" indent="-336550" rtl="0">
              <a:spcBef>
                <a:spcPts val="0"/>
              </a:spcBef>
              <a:spcAft>
                <a:spcPts val="0"/>
              </a:spcAft>
              <a:buClr>
                <a:srgbClr val="FFFFFF"/>
              </a:buClr>
              <a:buSzPts val="1700"/>
              <a:buChar char="○"/>
              <a:defRPr sz="1700">
                <a:solidFill>
                  <a:srgbClr val="FFFFFF"/>
                </a:solidFill>
              </a:defRPr>
            </a:lvl5pPr>
            <a:lvl6pPr marL="2743200" lvl="5" indent="-323850" rtl="0">
              <a:spcBef>
                <a:spcPts val="0"/>
              </a:spcBef>
              <a:spcAft>
                <a:spcPts val="0"/>
              </a:spcAft>
              <a:buClr>
                <a:srgbClr val="FFFFFF"/>
              </a:buClr>
              <a:buSzPts val="1500"/>
              <a:buChar char="■"/>
              <a:defRPr sz="1500">
                <a:solidFill>
                  <a:srgbClr val="FFFFFF"/>
                </a:solidFill>
              </a:defRPr>
            </a:lvl6pPr>
            <a:lvl7pPr marL="3200400" lvl="6" indent="-292100" rtl="0">
              <a:spcBef>
                <a:spcPts val="0"/>
              </a:spcBef>
              <a:spcAft>
                <a:spcPts val="0"/>
              </a:spcAft>
              <a:buClr>
                <a:srgbClr val="FFFFFF"/>
              </a:buClr>
              <a:buSzPts val="1000"/>
              <a:buChar char="●"/>
              <a:defRPr sz="1000">
                <a:solidFill>
                  <a:srgbClr val="FFFFFF"/>
                </a:solidFill>
              </a:defRPr>
            </a:lvl7pPr>
            <a:lvl8pPr marL="3657600" lvl="7" indent="-292100" rtl="0">
              <a:spcBef>
                <a:spcPts val="0"/>
              </a:spcBef>
              <a:spcAft>
                <a:spcPts val="0"/>
              </a:spcAft>
              <a:buClr>
                <a:srgbClr val="FFFFFF"/>
              </a:buClr>
              <a:buSzPts val="1000"/>
              <a:buChar char="○"/>
              <a:defRPr sz="1000">
                <a:solidFill>
                  <a:srgbClr val="FFFFFF"/>
                </a:solidFill>
              </a:defRPr>
            </a:lvl8pPr>
            <a:lvl9pPr marL="4114800" lvl="8" indent="-292100" rtl="0">
              <a:spcBef>
                <a:spcPts val="0"/>
              </a:spcBef>
              <a:spcAft>
                <a:spcPts val="0"/>
              </a:spcAft>
              <a:buClr>
                <a:srgbClr val="FFFFFF"/>
              </a:buClr>
              <a:buSzPts val="1000"/>
              <a:buChar char="■"/>
              <a:defRPr sz="1000">
                <a:solidFill>
                  <a:srgbClr val="FFFFFF"/>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urca Background">
  <p:cSld name="CUSTOM_3">
    <p:spTree>
      <p:nvGrpSpPr>
        <p:cNvPr id="1" name="Shape 223"/>
        <p:cNvGrpSpPr/>
        <p:nvPr/>
      </p:nvGrpSpPr>
      <p:grpSpPr>
        <a:xfrm>
          <a:off x="0" y="0"/>
          <a:ext cx="0" cy="0"/>
          <a:chOff x="0" y="0"/>
          <a:chExt cx="0" cy="0"/>
        </a:xfrm>
      </p:grpSpPr>
      <p:sp>
        <p:nvSpPr>
          <p:cNvPr id="224" name="Google Shape;224;p16"/>
          <p:cNvSpPr/>
          <p:nvPr/>
        </p:nvSpPr>
        <p:spPr>
          <a:xfrm>
            <a:off x="3888100" y="0"/>
            <a:ext cx="5256000" cy="589500"/>
          </a:xfrm>
          <a:prstGeom prst="flowChartAlternateProcess">
            <a:avLst/>
          </a:prstGeom>
          <a:solidFill>
            <a:srgbClr val="EEEAEA">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6"/>
          <p:cNvSpPr/>
          <p:nvPr/>
        </p:nvSpPr>
        <p:spPr>
          <a:xfrm>
            <a:off x="0" y="4547675"/>
            <a:ext cx="9144000" cy="589500"/>
          </a:xfrm>
          <a:prstGeom prst="flowChartAlternateProcess">
            <a:avLst/>
          </a:prstGeom>
          <a:solidFill>
            <a:srgbClr val="EEEAEA">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lvl1pPr lvl="0">
              <a:buNone/>
              <a:defRPr>
                <a:latin typeface="Poppins"/>
                <a:ea typeface="Poppins"/>
                <a:cs typeface="Poppins"/>
                <a:sym typeface="Poppins"/>
              </a:defRPr>
            </a:lvl1pPr>
            <a:lvl2pPr lvl="1">
              <a:buNone/>
              <a:defRPr>
                <a:latin typeface="Poppins"/>
                <a:ea typeface="Poppins"/>
                <a:cs typeface="Poppins"/>
                <a:sym typeface="Poppins"/>
              </a:defRPr>
            </a:lvl2pPr>
            <a:lvl3pPr lvl="2">
              <a:buNone/>
              <a:defRPr>
                <a:latin typeface="Poppins"/>
                <a:ea typeface="Poppins"/>
                <a:cs typeface="Poppins"/>
                <a:sym typeface="Poppins"/>
              </a:defRPr>
            </a:lvl3pPr>
            <a:lvl4pPr lvl="3">
              <a:buNone/>
              <a:defRPr>
                <a:latin typeface="Poppins"/>
                <a:ea typeface="Poppins"/>
                <a:cs typeface="Poppins"/>
                <a:sym typeface="Poppins"/>
              </a:defRPr>
            </a:lvl4pPr>
            <a:lvl5pPr lvl="4">
              <a:buNone/>
              <a:defRPr>
                <a:latin typeface="Poppins"/>
                <a:ea typeface="Poppins"/>
                <a:cs typeface="Poppins"/>
                <a:sym typeface="Poppins"/>
              </a:defRPr>
            </a:lvl5pPr>
            <a:lvl6pPr lvl="5">
              <a:buNone/>
              <a:defRPr>
                <a:latin typeface="Poppins"/>
                <a:ea typeface="Poppins"/>
                <a:cs typeface="Poppins"/>
                <a:sym typeface="Poppins"/>
              </a:defRPr>
            </a:lvl6pPr>
            <a:lvl7pPr lvl="6">
              <a:buNone/>
              <a:defRPr>
                <a:latin typeface="Poppins"/>
                <a:ea typeface="Poppins"/>
                <a:cs typeface="Poppins"/>
                <a:sym typeface="Poppins"/>
              </a:defRPr>
            </a:lvl7pPr>
            <a:lvl8pPr lvl="7">
              <a:buNone/>
              <a:defRPr>
                <a:latin typeface="Poppins"/>
                <a:ea typeface="Poppins"/>
                <a:cs typeface="Poppins"/>
                <a:sym typeface="Poppins"/>
              </a:defRPr>
            </a:lvl8pPr>
            <a:lvl9pPr lvl="8">
              <a:buNone/>
              <a:defRPr>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pic>
        <p:nvPicPr>
          <p:cNvPr id="227" name="Google Shape;227;p16" descr="HiRez4inchGSAStarMarkRGB.jpg"/>
          <p:cNvPicPr preferRelativeResize="0"/>
          <p:nvPr/>
        </p:nvPicPr>
        <p:blipFill rotWithShape="1">
          <a:blip r:embed="rId2">
            <a:alphaModFix/>
          </a:blip>
          <a:srcRect/>
          <a:stretch/>
        </p:blipFill>
        <p:spPr>
          <a:xfrm>
            <a:off x="8413225" y="105325"/>
            <a:ext cx="650400" cy="589500"/>
          </a:xfrm>
          <a:prstGeom prst="rect">
            <a:avLst/>
          </a:prstGeom>
          <a:noFill/>
          <a:ln>
            <a:noFill/>
          </a:ln>
        </p:spPr>
      </p:pic>
      <p:sp>
        <p:nvSpPr>
          <p:cNvPr id="228" name="Google Shape;228;p16"/>
          <p:cNvSpPr/>
          <p:nvPr/>
        </p:nvSpPr>
        <p:spPr>
          <a:xfrm>
            <a:off x="0" y="3410756"/>
            <a:ext cx="9144000" cy="589500"/>
          </a:xfrm>
          <a:prstGeom prst="flowChartAlternateProcess">
            <a:avLst/>
          </a:prstGeom>
          <a:solidFill>
            <a:srgbClr val="EEEAEA">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a:solidFill>
                <a:srgbClr val="003C71"/>
              </a:solidFill>
              <a:latin typeface="Poppins"/>
              <a:ea typeface="Poppins"/>
              <a:cs typeface="Poppins"/>
              <a:sym typeface="Poppins"/>
            </a:endParaRPr>
          </a:p>
        </p:txBody>
      </p:sp>
      <p:sp>
        <p:nvSpPr>
          <p:cNvPr id="230" name="Google Shape;230;p16"/>
          <p:cNvSpPr/>
          <p:nvPr/>
        </p:nvSpPr>
        <p:spPr>
          <a:xfrm>
            <a:off x="73125" y="2273825"/>
            <a:ext cx="9070800" cy="589500"/>
          </a:xfrm>
          <a:prstGeom prst="flowChartAlternateProcess">
            <a:avLst/>
          </a:prstGeom>
          <a:solidFill>
            <a:srgbClr val="EEEAEA">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3888100" y="1136919"/>
            <a:ext cx="5256000" cy="589500"/>
          </a:xfrm>
          <a:prstGeom prst="flowChartAlternateProcess">
            <a:avLst/>
          </a:prstGeom>
          <a:solidFill>
            <a:srgbClr val="EEEAEA">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a:off x="0" y="0"/>
            <a:ext cx="3888000" cy="2295000"/>
          </a:xfrm>
          <a:prstGeom prst="flowChartAlternateProcess">
            <a:avLst/>
          </a:prstGeom>
          <a:solidFill>
            <a:srgbClr val="003C71">
              <a:alpha val="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p:nvPr/>
        </p:nvSpPr>
        <p:spPr>
          <a:xfrm>
            <a:off x="865375" y="265750"/>
            <a:ext cx="1974600" cy="1643700"/>
          </a:xfrm>
          <a:prstGeom prst="star5">
            <a:avLst>
              <a:gd name="adj" fmla="val 19098"/>
              <a:gd name="hf" fmla="val 105146"/>
              <a:gd name="vf" fmla="val 110557"/>
            </a:avLst>
          </a:prstGeom>
          <a:solidFill>
            <a:srgbClr val="FBFBFB">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lvl1pPr lvl="0" rtl="0">
              <a:spcBef>
                <a:spcPts val="0"/>
              </a:spcBef>
              <a:spcAft>
                <a:spcPts val="0"/>
              </a:spcAft>
              <a:buClr>
                <a:srgbClr val="003C71"/>
              </a:buClr>
              <a:buSzPts val="3000"/>
              <a:buNone/>
              <a:defRPr>
                <a:solidFill>
                  <a:srgbClr val="003C71"/>
                </a:solidFill>
              </a:defRPr>
            </a:lvl1pPr>
            <a:lvl2pPr lvl="1" rtl="0">
              <a:spcBef>
                <a:spcPts val="0"/>
              </a:spcBef>
              <a:spcAft>
                <a:spcPts val="0"/>
              </a:spcAft>
              <a:buClr>
                <a:srgbClr val="003C71"/>
              </a:buClr>
              <a:buSzPts val="3000"/>
              <a:buNone/>
              <a:defRPr>
                <a:solidFill>
                  <a:srgbClr val="003C71"/>
                </a:solidFill>
              </a:defRPr>
            </a:lvl2pPr>
            <a:lvl3pPr lvl="2" rtl="0">
              <a:spcBef>
                <a:spcPts val="0"/>
              </a:spcBef>
              <a:spcAft>
                <a:spcPts val="0"/>
              </a:spcAft>
              <a:buClr>
                <a:srgbClr val="003C71"/>
              </a:buClr>
              <a:buSzPts val="3000"/>
              <a:buNone/>
              <a:defRPr>
                <a:solidFill>
                  <a:srgbClr val="003C71"/>
                </a:solidFill>
              </a:defRPr>
            </a:lvl3pPr>
            <a:lvl4pPr lvl="3" rtl="0">
              <a:spcBef>
                <a:spcPts val="0"/>
              </a:spcBef>
              <a:spcAft>
                <a:spcPts val="0"/>
              </a:spcAft>
              <a:buClr>
                <a:srgbClr val="003C71"/>
              </a:buClr>
              <a:buSzPts val="3000"/>
              <a:buNone/>
              <a:defRPr>
                <a:solidFill>
                  <a:srgbClr val="003C71"/>
                </a:solidFill>
              </a:defRPr>
            </a:lvl4pPr>
            <a:lvl5pPr lvl="4" rtl="0">
              <a:spcBef>
                <a:spcPts val="0"/>
              </a:spcBef>
              <a:spcAft>
                <a:spcPts val="0"/>
              </a:spcAft>
              <a:buClr>
                <a:srgbClr val="003C71"/>
              </a:buClr>
              <a:buSzPts val="3000"/>
              <a:buNone/>
              <a:defRPr>
                <a:solidFill>
                  <a:srgbClr val="003C71"/>
                </a:solidFill>
              </a:defRPr>
            </a:lvl5pPr>
            <a:lvl6pPr lvl="5" rtl="0">
              <a:spcBef>
                <a:spcPts val="0"/>
              </a:spcBef>
              <a:spcAft>
                <a:spcPts val="0"/>
              </a:spcAft>
              <a:buClr>
                <a:srgbClr val="003C71"/>
              </a:buClr>
              <a:buSzPts val="3000"/>
              <a:buNone/>
              <a:defRPr>
                <a:solidFill>
                  <a:srgbClr val="003C71"/>
                </a:solidFill>
              </a:defRPr>
            </a:lvl6pPr>
            <a:lvl7pPr lvl="6" rtl="0">
              <a:spcBef>
                <a:spcPts val="0"/>
              </a:spcBef>
              <a:spcAft>
                <a:spcPts val="0"/>
              </a:spcAft>
              <a:buClr>
                <a:srgbClr val="003C71"/>
              </a:buClr>
              <a:buSzPts val="3000"/>
              <a:buNone/>
              <a:defRPr>
                <a:solidFill>
                  <a:srgbClr val="003C71"/>
                </a:solidFill>
              </a:defRPr>
            </a:lvl7pPr>
            <a:lvl8pPr lvl="7" rtl="0">
              <a:spcBef>
                <a:spcPts val="0"/>
              </a:spcBef>
              <a:spcAft>
                <a:spcPts val="0"/>
              </a:spcAft>
              <a:buClr>
                <a:srgbClr val="003C71"/>
              </a:buClr>
              <a:buSzPts val="3000"/>
              <a:buNone/>
              <a:defRPr>
                <a:solidFill>
                  <a:srgbClr val="003C71"/>
                </a:solidFill>
              </a:defRPr>
            </a:lvl8pPr>
            <a:lvl9pPr lvl="8" rtl="0">
              <a:spcBef>
                <a:spcPts val="0"/>
              </a:spcBef>
              <a:spcAft>
                <a:spcPts val="0"/>
              </a:spcAft>
              <a:buClr>
                <a:srgbClr val="003C71"/>
              </a:buClr>
              <a:buSzPts val="3000"/>
              <a:buNone/>
              <a:defRPr>
                <a:solidFill>
                  <a:srgbClr val="003C71"/>
                </a:solidFill>
              </a:defRPr>
            </a:lvl9pPr>
          </a:lstStyle>
          <a:p>
            <a:endParaRPr/>
          </a:p>
        </p:txBody>
      </p:sp>
      <p:sp>
        <p:nvSpPr>
          <p:cNvPr id="235" name="Google Shape;235;p16"/>
          <p:cNvSpPr txBox="1">
            <a:spLocks noGrp="1"/>
          </p:cNvSpPr>
          <p:nvPr>
            <p:ph type="body" idx="1"/>
          </p:nvPr>
        </p:nvSpPr>
        <p:spPr>
          <a:xfrm>
            <a:off x="477775" y="1089275"/>
            <a:ext cx="4412700" cy="8199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003C71"/>
              </a:buClr>
              <a:buSzPts val="2500"/>
              <a:buFont typeface="Encode Sans Semi Condensed SemiBold"/>
              <a:buChar char="●"/>
              <a:defRPr sz="2500">
                <a:solidFill>
                  <a:srgbClr val="003C71"/>
                </a:solidFill>
                <a:latin typeface="Encode Sans Semi Condensed SemiBold"/>
                <a:ea typeface="Encode Sans Semi Condensed SemiBold"/>
                <a:cs typeface="Encode Sans Semi Condensed SemiBold"/>
                <a:sym typeface="Encode Sans Semi Condensed SemiBold"/>
              </a:defRPr>
            </a:lvl1pPr>
            <a:lvl2pPr marL="914400" lvl="1" indent="-374650" rtl="0">
              <a:spcBef>
                <a:spcPts val="0"/>
              </a:spcBef>
              <a:spcAft>
                <a:spcPts val="0"/>
              </a:spcAft>
              <a:buClr>
                <a:srgbClr val="003C71"/>
              </a:buClr>
              <a:buSzPts val="2300"/>
              <a:buFont typeface="Encode Sans Semi Condensed SemiBold"/>
              <a:buChar char="○"/>
              <a:defRPr sz="2300">
                <a:solidFill>
                  <a:srgbClr val="003C71"/>
                </a:solidFill>
                <a:latin typeface="Encode Sans Semi Condensed SemiBold"/>
                <a:ea typeface="Encode Sans Semi Condensed SemiBold"/>
                <a:cs typeface="Encode Sans Semi Condensed SemiBold"/>
                <a:sym typeface="Encode Sans Semi Condensed SemiBold"/>
              </a:defRPr>
            </a:lvl2pPr>
            <a:lvl3pPr marL="1371600" lvl="2" indent="-368300" rtl="0">
              <a:spcBef>
                <a:spcPts val="0"/>
              </a:spcBef>
              <a:spcAft>
                <a:spcPts val="0"/>
              </a:spcAft>
              <a:buClr>
                <a:srgbClr val="003C71"/>
              </a:buClr>
              <a:buSzPts val="2200"/>
              <a:buFont typeface="Encode Sans Semi Condensed SemiBold"/>
              <a:buChar char="■"/>
              <a:defRPr sz="2200">
                <a:solidFill>
                  <a:srgbClr val="003C71"/>
                </a:solidFill>
                <a:latin typeface="Encode Sans Semi Condensed SemiBold"/>
                <a:ea typeface="Encode Sans Semi Condensed SemiBold"/>
                <a:cs typeface="Encode Sans Semi Condensed SemiBold"/>
                <a:sym typeface="Encode Sans Semi Condensed SemiBold"/>
              </a:defRPr>
            </a:lvl3pPr>
            <a:lvl4pPr marL="1828800" lvl="3" indent="-349250" rtl="0">
              <a:spcBef>
                <a:spcPts val="0"/>
              </a:spcBef>
              <a:spcAft>
                <a:spcPts val="0"/>
              </a:spcAft>
              <a:buClr>
                <a:srgbClr val="003C71"/>
              </a:buClr>
              <a:buSzPts val="1900"/>
              <a:buFont typeface="Encode Sans Semi Condensed SemiBold"/>
              <a:buChar char="●"/>
              <a:defRPr sz="1900">
                <a:solidFill>
                  <a:srgbClr val="003C71"/>
                </a:solidFill>
                <a:latin typeface="Encode Sans Semi Condensed SemiBold"/>
                <a:ea typeface="Encode Sans Semi Condensed SemiBold"/>
                <a:cs typeface="Encode Sans Semi Condensed SemiBold"/>
                <a:sym typeface="Encode Sans Semi Condensed SemiBold"/>
              </a:defRPr>
            </a:lvl4pPr>
            <a:lvl5pPr marL="2286000" lvl="4" indent="-336550" rtl="0">
              <a:spcBef>
                <a:spcPts val="0"/>
              </a:spcBef>
              <a:spcAft>
                <a:spcPts val="0"/>
              </a:spcAft>
              <a:buClr>
                <a:srgbClr val="003C71"/>
              </a:buClr>
              <a:buSzPts val="1700"/>
              <a:buFont typeface="Encode Sans Semi Condensed SemiBold"/>
              <a:buChar char="○"/>
              <a:defRPr sz="1700">
                <a:solidFill>
                  <a:srgbClr val="003C71"/>
                </a:solidFill>
                <a:latin typeface="Encode Sans Semi Condensed SemiBold"/>
                <a:ea typeface="Encode Sans Semi Condensed SemiBold"/>
                <a:cs typeface="Encode Sans Semi Condensed SemiBold"/>
                <a:sym typeface="Encode Sans Semi Condensed SemiBold"/>
              </a:defRPr>
            </a:lvl5pPr>
            <a:lvl6pPr marL="2743200" lvl="5" indent="-323850" rtl="0">
              <a:spcBef>
                <a:spcPts val="0"/>
              </a:spcBef>
              <a:spcAft>
                <a:spcPts val="0"/>
              </a:spcAft>
              <a:buClr>
                <a:srgbClr val="003C71"/>
              </a:buClr>
              <a:buSzPts val="1500"/>
              <a:buFont typeface="Encode Sans Semi Condensed SemiBold"/>
              <a:buChar char="■"/>
              <a:defRPr sz="1500">
                <a:solidFill>
                  <a:srgbClr val="003C71"/>
                </a:solidFill>
                <a:latin typeface="Encode Sans Semi Condensed SemiBold"/>
                <a:ea typeface="Encode Sans Semi Condensed SemiBold"/>
                <a:cs typeface="Encode Sans Semi Condensed SemiBold"/>
                <a:sym typeface="Encode Sans Semi Condensed SemiBold"/>
              </a:defRPr>
            </a:lvl6pPr>
            <a:lvl7pPr marL="3200400" lvl="6" indent="-292100" rtl="0">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7pPr>
            <a:lvl8pPr marL="3657600" lvl="7" indent="-292100" rtl="0">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8pPr>
            <a:lvl9pPr marL="4114800" lvl="8" indent="-292100" rtl="0">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lain White Background">
  <p:cSld name="CUSTOM_3_1">
    <p:spTree>
      <p:nvGrpSpPr>
        <p:cNvPr id="1" name="Shape 236"/>
        <p:cNvGrpSpPr/>
        <p:nvPr/>
      </p:nvGrpSpPr>
      <p:grpSpPr>
        <a:xfrm>
          <a:off x="0" y="0"/>
          <a:ext cx="0" cy="0"/>
          <a:chOff x="0" y="0"/>
          <a:chExt cx="0" cy="0"/>
        </a:xfrm>
      </p:grpSpPr>
      <p:sp>
        <p:nvSpPr>
          <p:cNvPr id="237" name="Google Shape;237;p17"/>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lvl1pPr lvl="0" rtl="0">
              <a:spcBef>
                <a:spcPts val="0"/>
              </a:spcBef>
              <a:spcAft>
                <a:spcPts val="0"/>
              </a:spcAft>
              <a:buClr>
                <a:srgbClr val="003C71"/>
              </a:buClr>
              <a:buSzPts val="3000"/>
              <a:buNone/>
              <a:defRPr>
                <a:solidFill>
                  <a:srgbClr val="003C71"/>
                </a:solidFill>
              </a:defRPr>
            </a:lvl1pPr>
            <a:lvl2pPr lvl="1" rtl="0">
              <a:spcBef>
                <a:spcPts val="0"/>
              </a:spcBef>
              <a:spcAft>
                <a:spcPts val="0"/>
              </a:spcAft>
              <a:buClr>
                <a:srgbClr val="003C71"/>
              </a:buClr>
              <a:buSzPts val="3000"/>
              <a:buNone/>
              <a:defRPr>
                <a:solidFill>
                  <a:srgbClr val="003C71"/>
                </a:solidFill>
              </a:defRPr>
            </a:lvl2pPr>
            <a:lvl3pPr lvl="2" rtl="0">
              <a:spcBef>
                <a:spcPts val="0"/>
              </a:spcBef>
              <a:spcAft>
                <a:spcPts val="0"/>
              </a:spcAft>
              <a:buClr>
                <a:srgbClr val="003C71"/>
              </a:buClr>
              <a:buSzPts val="3000"/>
              <a:buNone/>
              <a:defRPr>
                <a:solidFill>
                  <a:srgbClr val="003C71"/>
                </a:solidFill>
              </a:defRPr>
            </a:lvl3pPr>
            <a:lvl4pPr lvl="3" rtl="0">
              <a:spcBef>
                <a:spcPts val="0"/>
              </a:spcBef>
              <a:spcAft>
                <a:spcPts val="0"/>
              </a:spcAft>
              <a:buClr>
                <a:srgbClr val="003C71"/>
              </a:buClr>
              <a:buSzPts val="3000"/>
              <a:buNone/>
              <a:defRPr>
                <a:solidFill>
                  <a:srgbClr val="003C71"/>
                </a:solidFill>
              </a:defRPr>
            </a:lvl4pPr>
            <a:lvl5pPr lvl="4" rtl="0">
              <a:spcBef>
                <a:spcPts val="0"/>
              </a:spcBef>
              <a:spcAft>
                <a:spcPts val="0"/>
              </a:spcAft>
              <a:buClr>
                <a:srgbClr val="003C71"/>
              </a:buClr>
              <a:buSzPts val="3000"/>
              <a:buNone/>
              <a:defRPr>
                <a:solidFill>
                  <a:srgbClr val="003C71"/>
                </a:solidFill>
              </a:defRPr>
            </a:lvl5pPr>
            <a:lvl6pPr lvl="5" rtl="0">
              <a:spcBef>
                <a:spcPts val="0"/>
              </a:spcBef>
              <a:spcAft>
                <a:spcPts val="0"/>
              </a:spcAft>
              <a:buClr>
                <a:srgbClr val="003C71"/>
              </a:buClr>
              <a:buSzPts val="3000"/>
              <a:buNone/>
              <a:defRPr>
                <a:solidFill>
                  <a:srgbClr val="003C71"/>
                </a:solidFill>
              </a:defRPr>
            </a:lvl6pPr>
            <a:lvl7pPr lvl="6" rtl="0">
              <a:spcBef>
                <a:spcPts val="0"/>
              </a:spcBef>
              <a:spcAft>
                <a:spcPts val="0"/>
              </a:spcAft>
              <a:buClr>
                <a:srgbClr val="003C71"/>
              </a:buClr>
              <a:buSzPts val="3000"/>
              <a:buNone/>
              <a:defRPr>
                <a:solidFill>
                  <a:srgbClr val="003C71"/>
                </a:solidFill>
              </a:defRPr>
            </a:lvl7pPr>
            <a:lvl8pPr lvl="7" rtl="0">
              <a:spcBef>
                <a:spcPts val="0"/>
              </a:spcBef>
              <a:spcAft>
                <a:spcPts val="0"/>
              </a:spcAft>
              <a:buClr>
                <a:srgbClr val="003C71"/>
              </a:buClr>
              <a:buSzPts val="3000"/>
              <a:buNone/>
              <a:defRPr>
                <a:solidFill>
                  <a:srgbClr val="003C71"/>
                </a:solidFill>
              </a:defRPr>
            </a:lvl8pPr>
            <a:lvl9pPr lvl="8" rtl="0">
              <a:spcBef>
                <a:spcPts val="0"/>
              </a:spcBef>
              <a:spcAft>
                <a:spcPts val="0"/>
              </a:spcAft>
              <a:buClr>
                <a:srgbClr val="003C71"/>
              </a:buClr>
              <a:buSzPts val="3000"/>
              <a:buNone/>
              <a:defRPr>
                <a:solidFill>
                  <a:srgbClr val="003C71"/>
                </a:solidFill>
              </a:defRPr>
            </a:lvl9pPr>
          </a:lstStyle>
          <a:p>
            <a:endParaRPr/>
          </a:p>
        </p:txBody>
      </p:sp>
      <p:sp>
        <p:nvSpPr>
          <p:cNvPr id="238" name="Google Shape;238;p17"/>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lvl1pPr lvl="0" rtl="0">
              <a:buNone/>
              <a:defRPr>
                <a:latin typeface="Poppins"/>
                <a:ea typeface="Poppins"/>
                <a:cs typeface="Poppins"/>
                <a:sym typeface="Poppins"/>
              </a:defRPr>
            </a:lvl1pPr>
            <a:lvl2pPr lvl="1" rtl="0">
              <a:buNone/>
              <a:defRPr>
                <a:latin typeface="Poppins"/>
                <a:ea typeface="Poppins"/>
                <a:cs typeface="Poppins"/>
                <a:sym typeface="Poppins"/>
              </a:defRPr>
            </a:lvl2pPr>
            <a:lvl3pPr lvl="2" rtl="0">
              <a:buNone/>
              <a:defRPr>
                <a:latin typeface="Poppins"/>
                <a:ea typeface="Poppins"/>
                <a:cs typeface="Poppins"/>
                <a:sym typeface="Poppins"/>
              </a:defRPr>
            </a:lvl3pPr>
            <a:lvl4pPr lvl="3" rtl="0">
              <a:buNone/>
              <a:defRPr>
                <a:latin typeface="Poppins"/>
                <a:ea typeface="Poppins"/>
                <a:cs typeface="Poppins"/>
                <a:sym typeface="Poppins"/>
              </a:defRPr>
            </a:lvl4pPr>
            <a:lvl5pPr lvl="4" rtl="0">
              <a:buNone/>
              <a:defRPr>
                <a:latin typeface="Poppins"/>
                <a:ea typeface="Poppins"/>
                <a:cs typeface="Poppins"/>
                <a:sym typeface="Poppins"/>
              </a:defRPr>
            </a:lvl5pPr>
            <a:lvl6pPr lvl="5" rtl="0">
              <a:buNone/>
              <a:defRPr>
                <a:latin typeface="Poppins"/>
                <a:ea typeface="Poppins"/>
                <a:cs typeface="Poppins"/>
                <a:sym typeface="Poppins"/>
              </a:defRPr>
            </a:lvl6pPr>
            <a:lvl7pPr lvl="6" rtl="0">
              <a:buNone/>
              <a:defRPr>
                <a:latin typeface="Poppins"/>
                <a:ea typeface="Poppins"/>
                <a:cs typeface="Poppins"/>
                <a:sym typeface="Poppins"/>
              </a:defRPr>
            </a:lvl7pPr>
            <a:lvl8pPr lvl="7" rtl="0">
              <a:buNone/>
              <a:defRPr>
                <a:latin typeface="Poppins"/>
                <a:ea typeface="Poppins"/>
                <a:cs typeface="Poppins"/>
                <a:sym typeface="Poppins"/>
              </a:defRPr>
            </a:lvl8pPr>
            <a:lvl9pPr lvl="8" rtl="0">
              <a:buNone/>
              <a:defRPr>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pic>
        <p:nvPicPr>
          <p:cNvPr id="239" name="Google Shape;239;p17" descr="HiRez4inchGSAStarMarkRGB.jpg"/>
          <p:cNvPicPr preferRelativeResize="0"/>
          <p:nvPr/>
        </p:nvPicPr>
        <p:blipFill rotWithShape="1">
          <a:blip r:embed="rId2">
            <a:alphaModFix/>
          </a:blip>
          <a:srcRect/>
          <a:stretch/>
        </p:blipFill>
        <p:spPr>
          <a:xfrm>
            <a:off x="8413225" y="105325"/>
            <a:ext cx="650400" cy="589500"/>
          </a:xfrm>
          <a:prstGeom prst="rect">
            <a:avLst/>
          </a:prstGeom>
          <a:noFill/>
          <a:ln>
            <a:noFill/>
          </a:ln>
        </p:spPr>
      </p:pic>
      <p:sp>
        <p:nvSpPr>
          <p:cNvPr id="240" name="Google Shape;240;p17"/>
          <p:cNvSpPr txBox="1">
            <a:spLocks noGrp="1"/>
          </p:cNvSpPr>
          <p:nvPr>
            <p:ph type="body" idx="1"/>
          </p:nvPr>
        </p:nvSpPr>
        <p:spPr>
          <a:xfrm>
            <a:off x="477775" y="1089275"/>
            <a:ext cx="4412700" cy="28710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003C71"/>
              </a:buClr>
              <a:buSzPts val="2500"/>
              <a:buFont typeface="Encode Sans Semi Condensed SemiBold"/>
              <a:buChar char="●"/>
              <a:defRPr sz="2500">
                <a:solidFill>
                  <a:srgbClr val="003C71"/>
                </a:solidFill>
                <a:latin typeface="Encode Sans Semi Condensed SemiBold"/>
                <a:ea typeface="Encode Sans Semi Condensed SemiBold"/>
                <a:cs typeface="Encode Sans Semi Condensed SemiBold"/>
                <a:sym typeface="Encode Sans Semi Condensed SemiBold"/>
              </a:defRPr>
            </a:lvl1pPr>
            <a:lvl2pPr marL="914400" lvl="1" indent="-374650" rtl="0">
              <a:spcBef>
                <a:spcPts val="0"/>
              </a:spcBef>
              <a:spcAft>
                <a:spcPts val="0"/>
              </a:spcAft>
              <a:buClr>
                <a:srgbClr val="003C71"/>
              </a:buClr>
              <a:buSzPts val="2300"/>
              <a:buFont typeface="Encode Sans Semi Condensed SemiBold"/>
              <a:buChar char="○"/>
              <a:defRPr sz="2300">
                <a:solidFill>
                  <a:srgbClr val="003C71"/>
                </a:solidFill>
                <a:latin typeface="Encode Sans Semi Condensed SemiBold"/>
                <a:ea typeface="Encode Sans Semi Condensed SemiBold"/>
                <a:cs typeface="Encode Sans Semi Condensed SemiBold"/>
                <a:sym typeface="Encode Sans Semi Condensed SemiBold"/>
              </a:defRPr>
            </a:lvl2pPr>
            <a:lvl3pPr marL="1371600" lvl="2" indent="-368300" rtl="0">
              <a:spcBef>
                <a:spcPts val="0"/>
              </a:spcBef>
              <a:spcAft>
                <a:spcPts val="0"/>
              </a:spcAft>
              <a:buClr>
                <a:srgbClr val="003C71"/>
              </a:buClr>
              <a:buSzPts val="2200"/>
              <a:buFont typeface="Encode Sans Semi Condensed SemiBold"/>
              <a:buChar char="■"/>
              <a:defRPr sz="2200">
                <a:solidFill>
                  <a:srgbClr val="003C71"/>
                </a:solidFill>
                <a:latin typeface="Encode Sans Semi Condensed SemiBold"/>
                <a:ea typeface="Encode Sans Semi Condensed SemiBold"/>
                <a:cs typeface="Encode Sans Semi Condensed SemiBold"/>
                <a:sym typeface="Encode Sans Semi Condensed SemiBold"/>
              </a:defRPr>
            </a:lvl3pPr>
            <a:lvl4pPr marL="1828800" lvl="3" indent="-349250" rtl="0">
              <a:spcBef>
                <a:spcPts val="0"/>
              </a:spcBef>
              <a:spcAft>
                <a:spcPts val="0"/>
              </a:spcAft>
              <a:buClr>
                <a:srgbClr val="003C71"/>
              </a:buClr>
              <a:buSzPts val="1900"/>
              <a:buFont typeface="Encode Sans Semi Condensed SemiBold"/>
              <a:buChar char="●"/>
              <a:defRPr sz="1900">
                <a:solidFill>
                  <a:srgbClr val="003C71"/>
                </a:solidFill>
                <a:latin typeface="Encode Sans Semi Condensed SemiBold"/>
                <a:ea typeface="Encode Sans Semi Condensed SemiBold"/>
                <a:cs typeface="Encode Sans Semi Condensed SemiBold"/>
                <a:sym typeface="Encode Sans Semi Condensed SemiBold"/>
              </a:defRPr>
            </a:lvl4pPr>
            <a:lvl5pPr marL="2286000" lvl="4" indent="-336550" rtl="0">
              <a:spcBef>
                <a:spcPts val="0"/>
              </a:spcBef>
              <a:spcAft>
                <a:spcPts val="0"/>
              </a:spcAft>
              <a:buClr>
                <a:srgbClr val="003C71"/>
              </a:buClr>
              <a:buSzPts val="1700"/>
              <a:buFont typeface="Encode Sans Semi Condensed SemiBold"/>
              <a:buChar char="○"/>
              <a:defRPr sz="1700">
                <a:solidFill>
                  <a:srgbClr val="003C71"/>
                </a:solidFill>
                <a:latin typeface="Encode Sans Semi Condensed SemiBold"/>
                <a:ea typeface="Encode Sans Semi Condensed SemiBold"/>
                <a:cs typeface="Encode Sans Semi Condensed SemiBold"/>
                <a:sym typeface="Encode Sans Semi Condensed SemiBold"/>
              </a:defRPr>
            </a:lvl5pPr>
            <a:lvl6pPr marL="2743200" lvl="5" indent="-323850" rtl="0">
              <a:spcBef>
                <a:spcPts val="0"/>
              </a:spcBef>
              <a:spcAft>
                <a:spcPts val="0"/>
              </a:spcAft>
              <a:buClr>
                <a:srgbClr val="003C71"/>
              </a:buClr>
              <a:buSzPts val="1500"/>
              <a:buFont typeface="Encode Sans Semi Condensed SemiBold"/>
              <a:buChar char="■"/>
              <a:defRPr sz="1500">
                <a:solidFill>
                  <a:srgbClr val="003C71"/>
                </a:solidFill>
                <a:latin typeface="Encode Sans Semi Condensed SemiBold"/>
                <a:ea typeface="Encode Sans Semi Condensed SemiBold"/>
                <a:cs typeface="Encode Sans Semi Condensed SemiBold"/>
                <a:sym typeface="Encode Sans Semi Condensed SemiBold"/>
              </a:defRPr>
            </a:lvl6pPr>
            <a:lvl7pPr marL="3200400" lvl="6" indent="-292100" rtl="0">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7pPr>
            <a:lvl8pPr marL="3657600" lvl="7" indent="-292100" rtl="0">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8pPr>
            <a:lvl9pPr marL="4114800" lvl="8" indent="-292100" rtl="0">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lain White - No Branding">
  <p:cSld name="CUSTOM_3_1_1">
    <p:spTree>
      <p:nvGrpSpPr>
        <p:cNvPr id="1" name="Shape 241"/>
        <p:cNvGrpSpPr/>
        <p:nvPr/>
      </p:nvGrpSpPr>
      <p:grpSpPr>
        <a:xfrm>
          <a:off x="0" y="0"/>
          <a:ext cx="0" cy="0"/>
          <a:chOff x="0" y="0"/>
          <a:chExt cx="0" cy="0"/>
        </a:xfrm>
      </p:grpSpPr>
      <p:sp>
        <p:nvSpPr>
          <p:cNvPr id="242" name="Google Shape;242;p18"/>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lvl1pPr lvl="0" rtl="0">
              <a:spcBef>
                <a:spcPts val="0"/>
              </a:spcBef>
              <a:spcAft>
                <a:spcPts val="0"/>
              </a:spcAft>
              <a:buClr>
                <a:srgbClr val="003C71"/>
              </a:buClr>
              <a:buSzPts val="3000"/>
              <a:buNone/>
              <a:defRPr>
                <a:solidFill>
                  <a:srgbClr val="003C71"/>
                </a:solidFill>
              </a:defRPr>
            </a:lvl1pPr>
            <a:lvl2pPr lvl="1" rtl="0">
              <a:spcBef>
                <a:spcPts val="0"/>
              </a:spcBef>
              <a:spcAft>
                <a:spcPts val="0"/>
              </a:spcAft>
              <a:buClr>
                <a:srgbClr val="003C71"/>
              </a:buClr>
              <a:buSzPts val="3000"/>
              <a:buNone/>
              <a:defRPr>
                <a:solidFill>
                  <a:srgbClr val="003C71"/>
                </a:solidFill>
              </a:defRPr>
            </a:lvl2pPr>
            <a:lvl3pPr lvl="2" rtl="0">
              <a:spcBef>
                <a:spcPts val="0"/>
              </a:spcBef>
              <a:spcAft>
                <a:spcPts val="0"/>
              </a:spcAft>
              <a:buClr>
                <a:srgbClr val="003C71"/>
              </a:buClr>
              <a:buSzPts val="3000"/>
              <a:buNone/>
              <a:defRPr>
                <a:solidFill>
                  <a:srgbClr val="003C71"/>
                </a:solidFill>
              </a:defRPr>
            </a:lvl3pPr>
            <a:lvl4pPr lvl="3" rtl="0">
              <a:spcBef>
                <a:spcPts val="0"/>
              </a:spcBef>
              <a:spcAft>
                <a:spcPts val="0"/>
              </a:spcAft>
              <a:buClr>
                <a:srgbClr val="003C71"/>
              </a:buClr>
              <a:buSzPts val="3000"/>
              <a:buNone/>
              <a:defRPr>
                <a:solidFill>
                  <a:srgbClr val="003C71"/>
                </a:solidFill>
              </a:defRPr>
            </a:lvl4pPr>
            <a:lvl5pPr lvl="4" rtl="0">
              <a:spcBef>
                <a:spcPts val="0"/>
              </a:spcBef>
              <a:spcAft>
                <a:spcPts val="0"/>
              </a:spcAft>
              <a:buClr>
                <a:srgbClr val="003C71"/>
              </a:buClr>
              <a:buSzPts val="3000"/>
              <a:buNone/>
              <a:defRPr>
                <a:solidFill>
                  <a:srgbClr val="003C71"/>
                </a:solidFill>
              </a:defRPr>
            </a:lvl5pPr>
            <a:lvl6pPr lvl="5" rtl="0">
              <a:spcBef>
                <a:spcPts val="0"/>
              </a:spcBef>
              <a:spcAft>
                <a:spcPts val="0"/>
              </a:spcAft>
              <a:buClr>
                <a:srgbClr val="003C71"/>
              </a:buClr>
              <a:buSzPts val="3000"/>
              <a:buNone/>
              <a:defRPr>
                <a:solidFill>
                  <a:srgbClr val="003C71"/>
                </a:solidFill>
              </a:defRPr>
            </a:lvl6pPr>
            <a:lvl7pPr lvl="6" rtl="0">
              <a:spcBef>
                <a:spcPts val="0"/>
              </a:spcBef>
              <a:spcAft>
                <a:spcPts val="0"/>
              </a:spcAft>
              <a:buClr>
                <a:srgbClr val="003C71"/>
              </a:buClr>
              <a:buSzPts val="3000"/>
              <a:buNone/>
              <a:defRPr>
                <a:solidFill>
                  <a:srgbClr val="003C71"/>
                </a:solidFill>
              </a:defRPr>
            </a:lvl7pPr>
            <a:lvl8pPr lvl="7" rtl="0">
              <a:spcBef>
                <a:spcPts val="0"/>
              </a:spcBef>
              <a:spcAft>
                <a:spcPts val="0"/>
              </a:spcAft>
              <a:buClr>
                <a:srgbClr val="003C71"/>
              </a:buClr>
              <a:buSzPts val="3000"/>
              <a:buNone/>
              <a:defRPr>
                <a:solidFill>
                  <a:srgbClr val="003C71"/>
                </a:solidFill>
              </a:defRPr>
            </a:lvl8pPr>
            <a:lvl9pPr lvl="8" rtl="0">
              <a:spcBef>
                <a:spcPts val="0"/>
              </a:spcBef>
              <a:spcAft>
                <a:spcPts val="0"/>
              </a:spcAft>
              <a:buClr>
                <a:srgbClr val="003C71"/>
              </a:buClr>
              <a:buSzPts val="3000"/>
              <a:buNone/>
              <a:defRPr>
                <a:solidFill>
                  <a:srgbClr val="003C71"/>
                </a:solidFill>
              </a:defRPr>
            </a:lvl9pPr>
          </a:lstStyle>
          <a:p>
            <a:endParaRPr/>
          </a:p>
        </p:txBody>
      </p:sp>
      <p:sp>
        <p:nvSpPr>
          <p:cNvPr id="243" name="Google Shape;243;p18"/>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lvl1pPr lvl="0" rtl="0">
              <a:buNone/>
              <a:defRPr>
                <a:latin typeface="Poppins"/>
                <a:ea typeface="Poppins"/>
                <a:cs typeface="Poppins"/>
                <a:sym typeface="Poppins"/>
              </a:defRPr>
            </a:lvl1pPr>
            <a:lvl2pPr lvl="1" rtl="0">
              <a:buNone/>
              <a:defRPr>
                <a:latin typeface="Poppins"/>
                <a:ea typeface="Poppins"/>
                <a:cs typeface="Poppins"/>
                <a:sym typeface="Poppins"/>
              </a:defRPr>
            </a:lvl2pPr>
            <a:lvl3pPr lvl="2" rtl="0">
              <a:buNone/>
              <a:defRPr>
                <a:latin typeface="Poppins"/>
                <a:ea typeface="Poppins"/>
                <a:cs typeface="Poppins"/>
                <a:sym typeface="Poppins"/>
              </a:defRPr>
            </a:lvl3pPr>
            <a:lvl4pPr lvl="3" rtl="0">
              <a:buNone/>
              <a:defRPr>
                <a:latin typeface="Poppins"/>
                <a:ea typeface="Poppins"/>
                <a:cs typeface="Poppins"/>
                <a:sym typeface="Poppins"/>
              </a:defRPr>
            </a:lvl4pPr>
            <a:lvl5pPr lvl="4" rtl="0">
              <a:buNone/>
              <a:defRPr>
                <a:latin typeface="Poppins"/>
                <a:ea typeface="Poppins"/>
                <a:cs typeface="Poppins"/>
                <a:sym typeface="Poppins"/>
              </a:defRPr>
            </a:lvl5pPr>
            <a:lvl6pPr lvl="5" rtl="0">
              <a:buNone/>
              <a:defRPr>
                <a:latin typeface="Poppins"/>
                <a:ea typeface="Poppins"/>
                <a:cs typeface="Poppins"/>
                <a:sym typeface="Poppins"/>
              </a:defRPr>
            </a:lvl6pPr>
            <a:lvl7pPr lvl="6" rtl="0">
              <a:buNone/>
              <a:defRPr>
                <a:latin typeface="Poppins"/>
                <a:ea typeface="Poppins"/>
                <a:cs typeface="Poppins"/>
                <a:sym typeface="Poppins"/>
              </a:defRPr>
            </a:lvl7pPr>
            <a:lvl8pPr lvl="7" rtl="0">
              <a:buNone/>
              <a:defRPr>
                <a:latin typeface="Poppins"/>
                <a:ea typeface="Poppins"/>
                <a:cs typeface="Poppins"/>
                <a:sym typeface="Poppins"/>
              </a:defRPr>
            </a:lvl8pPr>
            <a:lvl9pPr lvl="8" rtl="0">
              <a:buNone/>
              <a:defRPr>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
        <p:nvSpPr>
          <p:cNvPr id="244" name="Google Shape;244;p18"/>
          <p:cNvSpPr/>
          <p:nvPr/>
        </p:nvSpPr>
        <p:spPr>
          <a:xfrm>
            <a:off x="32275" y="4134175"/>
            <a:ext cx="3881700" cy="96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hite with Black Top - Plain">
  <p:cSld name="CUSTOM_1">
    <p:spTree>
      <p:nvGrpSpPr>
        <p:cNvPr id="1" name="Shape 245"/>
        <p:cNvGrpSpPr/>
        <p:nvPr/>
      </p:nvGrpSpPr>
      <p:grpSpPr>
        <a:xfrm>
          <a:off x="0" y="0"/>
          <a:ext cx="0" cy="0"/>
          <a:chOff x="0" y="0"/>
          <a:chExt cx="0" cy="0"/>
        </a:xfrm>
      </p:grpSpPr>
      <p:sp>
        <p:nvSpPr>
          <p:cNvPr id="246" name="Google Shape;246;p19"/>
          <p:cNvSpPr/>
          <p:nvPr/>
        </p:nvSpPr>
        <p:spPr>
          <a:xfrm>
            <a:off x="-11700" y="0"/>
            <a:ext cx="9167400" cy="853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Arial"/>
              <a:buNone/>
            </a:pPr>
            <a:endParaRPr sz="2400" b="0" i="0" u="none" strike="noStrike" cap="none">
              <a:solidFill>
                <a:srgbClr val="FFFFFF"/>
              </a:solidFill>
              <a:latin typeface="Arial"/>
              <a:ea typeface="Arial"/>
              <a:cs typeface="Arial"/>
              <a:sym typeface="Arial"/>
            </a:endParaRPr>
          </a:p>
        </p:txBody>
      </p:sp>
      <p:sp>
        <p:nvSpPr>
          <p:cNvPr id="247" name="Google Shape;247;p19"/>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lvl1pPr lvl="0">
              <a:spcBef>
                <a:spcPts val="0"/>
              </a:spcBef>
              <a:spcAft>
                <a:spcPts val="0"/>
              </a:spcAft>
              <a:buClr>
                <a:srgbClr val="FFFFFF"/>
              </a:buClr>
              <a:buSzPts val="3000"/>
              <a:buNone/>
              <a:defRPr>
                <a:solidFill>
                  <a:srgbClr val="FFFFFF"/>
                </a:solidFill>
              </a:defRPr>
            </a:lvl1pPr>
            <a:lvl2pPr lvl="1">
              <a:spcBef>
                <a:spcPts val="0"/>
              </a:spcBef>
              <a:spcAft>
                <a:spcPts val="0"/>
              </a:spcAft>
              <a:buClr>
                <a:srgbClr val="FFFFFF"/>
              </a:buClr>
              <a:buSzPts val="3000"/>
              <a:buNone/>
              <a:defRPr>
                <a:solidFill>
                  <a:srgbClr val="FFFFFF"/>
                </a:solidFill>
              </a:defRPr>
            </a:lvl2pPr>
            <a:lvl3pPr lvl="2">
              <a:spcBef>
                <a:spcPts val="0"/>
              </a:spcBef>
              <a:spcAft>
                <a:spcPts val="0"/>
              </a:spcAft>
              <a:buClr>
                <a:srgbClr val="FFFFFF"/>
              </a:buClr>
              <a:buSzPts val="3000"/>
              <a:buNone/>
              <a:defRPr>
                <a:solidFill>
                  <a:srgbClr val="FFFFFF"/>
                </a:solidFill>
              </a:defRPr>
            </a:lvl3pPr>
            <a:lvl4pPr lvl="3">
              <a:spcBef>
                <a:spcPts val="0"/>
              </a:spcBef>
              <a:spcAft>
                <a:spcPts val="0"/>
              </a:spcAft>
              <a:buClr>
                <a:srgbClr val="FFFFFF"/>
              </a:buClr>
              <a:buSzPts val="3000"/>
              <a:buNone/>
              <a:defRPr>
                <a:solidFill>
                  <a:srgbClr val="FFFFFF"/>
                </a:solidFill>
              </a:defRPr>
            </a:lvl4pPr>
            <a:lvl5pPr lvl="4">
              <a:spcBef>
                <a:spcPts val="0"/>
              </a:spcBef>
              <a:spcAft>
                <a:spcPts val="0"/>
              </a:spcAft>
              <a:buClr>
                <a:srgbClr val="FFFFFF"/>
              </a:buClr>
              <a:buSzPts val="3000"/>
              <a:buNone/>
              <a:defRPr>
                <a:solidFill>
                  <a:srgbClr val="FFFFFF"/>
                </a:solidFill>
              </a:defRPr>
            </a:lvl5pPr>
            <a:lvl6pPr lvl="5">
              <a:spcBef>
                <a:spcPts val="0"/>
              </a:spcBef>
              <a:spcAft>
                <a:spcPts val="0"/>
              </a:spcAft>
              <a:buClr>
                <a:srgbClr val="FFFFFF"/>
              </a:buClr>
              <a:buSzPts val="3000"/>
              <a:buNone/>
              <a:defRPr>
                <a:solidFill>
                  <a:srgbClr val="FFFFFF"/>
                </a:solidFill>
              </a:defRPr>
            </a:lvl6pPr>
            <a:lvl7pPr lvl="6">
              <a:spcBef>
                <a:spcPts val="0"/>
              </a:spcBef>
              <a:spcAft>
                <a:spcPts val="0"/>
              </a:spcAft>
              <a:buClr>
                <a:srgbClr val="FFFFFF"/>
              </a:buClr>
              <a:buSzPts val="3000"/>
              <a:buNone/>
              <a:defRPr>
                <a:solidFill>
                  <a:srgbClr val="FFFFFF"/>
                </a:solidFill>
              </a:defRPr>
            </a:lvl7pPr>
            <a:lvl8pPr lvl="7">
              <a:spcBef>
                <a:spcPts val="0"/>
              </a:spcBef>
              <a:spcAft>
                <a:spcPts val="0"/>
              </a:spcAft>
              <a:buClr>
                <a:srgbClr val="FFFFFF"/>
              </a:buClr>
              <a:buSzPts val="3000"/>
              <a:buNone/>
              <a:defRPr>
                <a:solidFill>
                  <a:srgbClr val="FFFFFF"/>
                </a:solidFill>
              </a:defRPr>
            </a:lvl8pPr>
            <a:lvl9pPr lvl="8">
              <a:spcBef>
                <a:spcPts val="0"/>
              </a:spcBef>
              <a:spcAft>
                <a:spcPts val="0"/>
              </a:spcAft>
              <a:buClr>
                <a:srgbClr val="FFFFFF"/>
              </a:buClr>
              <a:buSzPts val="3000"/>
              <a:buNone/>
              <a:defRPr>
                <a:solidFill>
                  <a:srgbClr val="FFFFFF"/>
                </a:solidFill>
              </a:defRPr>
            </a:lvl9pPr>
          </a:lstStyle>
          <a:p>
            <a:endParaRPr/>
          </a:p>
        </p:txBody>
      </p:sp>
      <p:sp>
        <p:nvSpPr>
          <p:cNvPr id="248" name="Google Shape;248;p19"/>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lvl1pPr lvl="0">
              <a:buNone/>
              <a:defRPr>
                <a:latin typeface="Poppins"/>
                <a:ea typeface="Poppins"/>
                <a:cs typeface="Poppins"/>
                <a:sym typeface="Poppins"/>
              </a:defRPr>
            </a:lvl1pPr>
            <a:lvl2pPr lvl="1">
              <a:buNone/>
              <a:defRPr>
                <a:latin typeface="Poppins"/>
                <a:ea typeface="Poppins"/>
                <a:cs typeface="Poppins"/>
                <a:sym typeface="Poppins"/>
              </a:defRPr>
            </a:lvl2pPr>
            <a:lvl3pPr lvl="2">
              <a:buNone/>
              <a:defRPr>
                <a:latin typeface="Poppins"/>
                <a:ea typeface="Poppins"/>
                <a:cs typeface="Poppins"/>
                <a:sym typeface="Poppins"/>
              </a:defRPr>
            </a:lvl3pPr>
            <a:lvl4pPr lvl="3">
              <a:buNone/>
              <a:defRPr>
                <a:latin typeface="Poppins"/>
                <a:ea typeface="Poppins"/>
                <a:cs typeface="Poppins"/>
                <a:sym typeface="Poppins"/>
              </a:defRPr>
            </a:lvl4pPr>
            <a:lvl5pPr lvl="4">
              <a:buNone/>
              <a:defRPr>
                <a:latin typeface="Poppins"/>
                <a:ea typeface="Poppins"/>
                <a:cs typeface="Poppins"/>
                <a:sym typeface="Poppins"/>
              </a:defRPr>
            </a:lvl5pPr>
            <a:lvl6pPr lvl="5">
              <a:buNone/>
              <a:defRPr>
                <a:latin typeface="Poppins"/>
                <a:ea typeface="Poppins"/>
                <a:cs typeface="Poppins"/>
                <a:sym typeface="Poppins"/>
              </a:defRPr>
            </a:lvl6pPr>
            <a:lvl7pPr lvl="6">
              <a:buNone/>
              <a:defRPr>
                <a:latin typeface="Poppins"/>
                <a:ea typeface="Poppins"/>
                <a:cs typeface="Poppins"/>
                <a:sym typeface="Poppins"/>
              </a:defRPr>
            </a:lvl7pPr>
            <a:lvl8pPr lvl="7">
              <a:buNone/>
              <a:defRPr>
                <a:latin typeface="Poppins"/>
                <a:ea typeface="Poppins"/>
                <a:cs typeface="Poppins"/>
                <a:sym typeface="Poppins"/>
              </a:defRPr>
            </a:lvl8pPr>
            <a:lvl9pPr lvl="8">
              <a:buNone/>
              <a:defRPr>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
        <p:nvSpPr>
          <p:cNvPr id="249" name="Google Shape;249;p19"/>
          <p:cNvSpPr txBox="1">
            <a:spLocks noGrp="1"/>
          </p:cNvSpPr>
          <p:nvPr>
            <p:ph type="body" idx="1"/>
          </p:nvPr>
        </p:nvSpPr>
        <p:spPr>
          <a:xfrm>
            <a:off x="477775" y="1089275"/>
            <a:ext cx="4412700" cy="8199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000000"/>
              </a:buClr>
              <a:buSzPts val="2500"/>
              <a:buChar char="●"/>
              <a:defRPr sz="2500">
                <a:solidFill>
                  <a:srgbClr val="000000"/>
                </a:solidFill>
              </a:defRPr>
            </a:lvl1pPr>
            <a:lvl2pPr marL="914400" lvl="1" indent="-374650" rtl="0">
              <a:spcBef>
                <a:spcPts val="0"/>
              </a:spcBef>
              <a:spcAft>
                <a:spcPts val="0"/>
              </a:spcAft>
              <a:buClr>
                <a:srgbClr val="000000"/>
              </a:buClr>
              <a:buSzPts val="2300"/>
              <a:buChar char="○"/>
              <a:defRPr sz="2300">
                <a:solidFill>
                  <a:srgbClr val="000000"/>
                </a:solidFill>
              </a:defRPr>
            </a:lvl2pPr>
            <a:lvl3pPr marL="1371600" lvl="2" indent="-368300" rtl="0">
              <a:spcBef>
                <a:spcPts val="0"/>
              </a:spcBef>
              <a:spcAft>
                <a:spcPts val="0"/>
              </a:spcAft>
              <a:buClr>
                <a:srgbClr val="000000"/>
              </a:buClr>
              <a:buSzPts val="2200"/>
              <a:buChar char="■"/>
              <a:defRPr sz="2200">
                <a:solidFill>
                  <a:srgbClr val="000000"/>
                </a:solidFill>
              </a:defRPr>
            </a:lvl3pPr>
            <a:lvl4pPr marL="1828800" lvl="3" indent="-349250" rtl="0">
              <a:spcBef>
                <a:spcPts val="0"/>
              </a:spcBef>
              <a:spcAft>
                <a:spcPts val="0"/>
              </a:spcAft>
              <a:buClr>
                <a:srgbClr val="000000"/>
              </a:buClr>
              <a:buSzPts val="1900"/>
              <a:buChar char="●"/>
              <a:defRPr sz="1900">
                <a:solidFill>
                  <a:srgbClr val="000000"/>
                </a:solidFill>
              </a:defRPr>
            </a:lvl4pPr>
            <a:lvl5pPr marL="2286000" lvl="4" indent="-336550" rtl="0">
              <a:spcBef>
                <a:spcPts val="0"/>
              </a:spcBef>
              <a:spcAft>
                <a:spcPts val="0"/>
              </a:spcAft>
              <a:buClr>
                <a:srgbClr val="000000"/>
              </a:buClr>
              <a:buSzPts val="1700"/>
              <a:buChar char="○"/>
              <a:defRPr sz="1700">
                <a:solidFill>
                  <a:srgbClr val="000000"/>
                </a:solidFill>
              </a:defRPr>
            </a:lvl5pPr>
            <a:lvl6pPr marL="2743200" lvl="5" indent="-323850" rtl="0">
              <a:spcBef>
                <a:spcPts val="0"/>
              </a:spcBef>
              <a:spcAft>
                <a:spcPts val="0"/>
              </a:spcAft>
              <a:buClr>
                <a:srgbClr val="000000"/>
              </a:buClr>
              <a:buSzPts val="1500"/>
              <a:buChar char="■"/>
              <a:defRPr sz="1500">
                <a:solidFill>
                  <a:srgbClr val="000000"/>
                </a:solidFill>
              </a:defRPr>
            </a:lvl6pPr>
            <a:lvl7pPr marL="3200400" lvl="6" indent="-292100" rtl="0">
              <a:spcBef>
                <a:spcPts val="0"/>
              </a:spcBef>
              <a:spcAft>
                <a:spcPts val="0"/>
              </a:spcAft>
              <a:buClr>
                <a:srgbClr val="000000"/>
              </a:buClr>
              <a:buSzPts val="1000"/>
              <a:buChar char="●"/>
              <a:defRPr sz="1000">
                <a:solidFill>
                  <a:srgbClr val="000000"/>
                </a:solidFill>
              </a:defRPr>
            </a:lvl7pPr>
            <a:lvl8pPr marL="3657600" lvl="7" indent="-292100" rtl="0">
              <a:spcBef>
                <a:spcPts val="0"/>
              </a:spcBef>
              <a:spcAft>
                <a:spcPts val="0"/>
              </a:spcAft>
              <a:buClr>
                <a:srgbClr val="000000"/>
              </a:buClr>
              <a:buSzPts val="1000"/>
              <a:buChar char="○"/>
              <a:defRPr sz="1000">
                <a:solidFill>
                  <a:srgbClr val="000000"/>
                </a:solidFill>
              </a:defRPr>
            </a:lvl8pPr>
            <a:lvl9pPr marL="4114800" lvl="8" indent="-292100" rtl="0">
              <a:spcBef>
                <a:spcPts val="0"/>
              </a:spcBef>
              <a:spcAft>
                <a:spcPts val="0"/>
              </a:spcAft>
              <a:buClr>
                <a:srgbClr val="000000"/>
              </a:buClr>
              <a:buSzPts val="1000"/>
              <a:buChar char="■"/>
              <a:defRPr sz="1000">
                <a:solidFill>
                  <a:srgbClr val="000000"/>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73763"/>
        </a:solidFill>
        <a:effectLst/>
      </p:bgPr>
    </p:bg>
    <p:spTree>
      <p:nvGrpSpPr>
        <p:cNvPr id="1" name="Shape 250"/>
        <p:cNvGrpSpPr/>
        <p:nvPr/>
      </p:nvGrpSpPr>
      <p:grpSpPr>
        <a:xfrm>
          <a:off x="0" y="0"/>
          <a:ext cx="0" cy="0"/>
          <a:chOff x="0" y="0"/>
          <a:chExt cx="0" cy="0"/>
        </a:xfrm>
      </p:grpSpPr>
      <p:cxnSp>
        <p:nvCxnSpPr>
          <p:cNvPr id="251" name="Google Shape;251;p20"/>
          <p:cNvCxnSpPr/>
          <p:nvPr/>
        </p:nvCxnSpPr>
        <p:spPr>
          <a:xfrm>
            <a:off x="0" y="2998150"/>
            <a:ext cx="9144000" cy="0"/>
          </a:xfrm>
          <a:prstGeom prst="straightConnector1">
            <a:avLst/>
          </a:prstGeom>
          <a:noFill/>
          <a:ln w="19050" cap="flat" cmpd="sng">
            <a:solidFill>
              <a:schemeClr val="lt1"/>
            </a:solidFill>
            <a:prstDash val="solid"/>
            <a:round/>
            <a:headEnd type="none" w="sm" len="sm"/>
            <a:tailEnd type="none" w="sm" len="sm"/>
          </a:ln>
        </p:spPr>
      </p:cxnSp>
      <p:sp>
        <p:nvSpPr>
          <p:cNvPr id="252" name="Google Shape;252;p20"/>
          <p:cNvSpPr txBox="1">
            <a:spLocks noGrp="1"/>
          </p:cNvSpPr>
          <p:nvPr>
            <p:ph type="title"/>
          </p:nvPr>
        </p:nvSpPr>
        <p:spPr>
          <a:xfrm>
            <a:off x="510450" y="2057400"/>
            <a:ext cx="8123100" cy="7788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53" name="Google Shape;253;p20"/>
          <p:cNvSpPr txBox="1">
            <a:spLocks noGrp="1"/>
          </p:cNvSpPr>
          <p:nvPr>
            <p:ph type="sldNum" idx="12"/>
          </p:nvPr>
        </p:nvSpPr>
        <p:spPr>
          <a:xfrm>
            <a:off x="8472458" y="4663217"/>
            <a:ext cx="548700" cy="393600"/>
          </a:xfrm>
          <a:prstGeom prst="rect">
            <a:avLst/>
          </a:prstGeom>
        </p:spPr>
        <p:txBody>
          <a:bodyPr spcFirstLastPara="1" wrap="square" lIns="0" tIns="0" rIns="0" bIns="0"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ck with White Top">
  <p:cSld name="CUSTOM_2">
    <p:bg>
      <p:bgPr>
        <a:solidFill>
          <a:srgbClr val="000000"/>
        </a:solidFill>
        <a:effectLst/>
      </p:bgPr>
    </p:bg>
    <p:spTree>
      <p:nvGrpSpPr>
        <p:cNvPr id="1" name="Shape 19"/>
        <p:cNvGrpSpPr/>
        <p:nvPr/>
      </p:nvGrpSpPr>
      <p:grpSpPr>
        <a:xfrm>
          <a:off x="0" y="0"/>
          <a:ext cx="0" cy="0"/>
          <a:chOff x="0" y="0"/>
          <a:chExt cx="0" cy="0"/>
        </a:xfrm>
      </p:grpSpPr>
      <p:sp>
        <p:nvSpPr>
          <p:cNvPr id="20" name="Google Shape;20;p3"/>
          <p:cNvSpPr/>
          <p:nvPr/>
        </p:nvSpPr>
        <p:spPr>
          <a:xfrm>
            <a:off x="-11700" y="0"/>
            <a:ext cx="9167400" cy="7806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Arial"/>
              <a:buNone/>
            </a:pPr>
            <a:endParaRPr sz="2400" b="0" i="0" u="none" strike="noStrike" cap="none">
              <a:solidFill>
                <a:srgbClr val="FFFFFF"/>
              </a:solidFill>
              <a:latin typeface="Arial"/>
              <a:ea typeface="Arial"/>
              <a:cs typeface="Arial"/>
              <a:sym typeface="Arial"/>
            </a:endParaRPr>
          </a:p>
        </p:txBody>
      </p:sp>
      <p:sp>
        <p:nvSpPr>
          <p:cNvPr id="21" name="Google Shape;21;p3"/>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lvl1pPr lvl="0">
              <a:buNone/>
              <a:defRPr>
                <a:latin typeface="Poppins"/>
                <a:ea typeface="Poppins"/>
                <a:cs typeface="Poppins"/>
                <a:sym typeface="Poppins"/>
              </a:defRPr>
            </a:lvl1pPr>
            <a:lvl2pPr lvl="1">
              <a:buNone/>
              <a:defRPr>
                <a:latin typeface="Poppins"/>
                <a:ea typeface="Poppins"/>
                <a:cs typeface="Poppins"/>
                <a:sym typeface="Poppins"/>
              </a:defRPr>
            </a:lvl2pPr>
            <a:lvl3pPr lvl="2">
              <a:buNone/>
              <a:defRPr>
                <a:latin typeface="Poppins"/>
                <a:ea typeface="Poppins"/>
                <a:cs typeface="Poppins"/>
                <a:sym typeface="Poppins"/>
              </a:defRPr>
            </a:lvl3pPr>
            <a:lvl4pPr lvl="3">
              <a:buNone/>
              <a:defRPr>
                <a:latin typeface="Poppins"/>
                <a:ea typeface="Poppins"/>
                <a:cs typeface="Poppins"/>
                <a:sym typeface="Poppins"/>
              </a:defRPr>
            </a:lvl4pPr>
            <a:lvl5pPr lvl="4">
              <a:buNone/>
              <a:defRPr>
                <a:latin typeface="Poppins"/>
                <a:ea typeface="Poppins"/>
                <a:cs typeface="Poppins"/>
                <a:sym typeface="Poppins"/>
              </a:defRPr>
            </a:lvl5pPr>
            <a:lvl6pPr lvl="5">
              <a:buNone/>
              <a:defRPr>
                <a:latin typeface="Poppins"/>
                <a:ea typeface="Poppins"/>
                <a:cs typeface="Poppins"/>
                <a:sym typeface="Poppins"/>
              </a:defRPr>
            </a:lvl6pPr>
            <a:lvl7pPr lvl="6">
              <a:buNone/>
              <a:defRPr>
                <a:latin typeface="Poppins"/>
                <a:ea typeface="Poppins"/>
                <a:cs typeface="Poppins"/>
                <a:sym typeface="Poppins"/>
              </a:defRPr>
            </a:lvl7pPr>
            <a:lvl8pPr lvl="7">
              <a:buNone/>
              <a:defRPr>
                <a:latin typeface="Poppins"/>
                <a:ea typeface="Poppins"/>
                <a:cs typeface="Poppins"/>
                <a:sym typeface="Poppins"/>
              </a:defRPr>
            </a:lvl8pPr>
            <a:lvl9pPr lvl="8">
              <a:buNone/>
              <a:defRPr>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pic>
        <p:nvPicPr>
          <p:cNvPr id="22" name="Google Shape;22;p3"/>
          <p:cNvPicPr preferRelativeResize="0"/>
          <p:nvPr/>
        </p:nvPicPr>
        <p:blipFill>
          <a:blip r:embed="rId2">
            <a:alphaModFix/>
          </a:blip>
          <a:stretch>
            <a:fillRect/>
          </a:stretch>
        </p:blipFill>
        <p:spPr>
          <a:xfrm>
            <a:off x="8412480" y="100584"/>
            <a:ext cx="650425" cy="585375"/>
          </a:xfrm>
          <a:prstGeom prst="rect">
            <a:avLst/>
          </a:prstGeom>
          <a:noFill/>
          <a:ln>
            <a:noFill/>
          </a:ln>
        </p:spPr>
      </p:pic>
      <p:sp>
        <p:nvSpPr>
          <p:cNvPr id="23" name="Google Shape;23;p3"/>
          <p:cNvSpPr txBox="1">
            <a:spLocks noGrp="1"/>
          </p:cNvSpPr>
          <p:nvPr>
            <p:ph type="body" idx="1"/>
          </p:nvPr>
        </p:nvSpPr>
        <p:spPr>
          <a:xfrm>
            <a:off x="507150" y="1045850"/>
            <a:ext cx="4412700" cy="32064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FFFFFF"/>
              </a:buClr>
              <a:buSzPts val="2500"/>
              <a:buChar char="●"/>
              <a:defRPr sz="2500">
                <a:solidFill>
                  <a:srgbClr val="FFFFFF"/>
                </a:solidFill>
              </a:defRPr>
            </a:lvl1pPr>
            <a:lvl2pPr marL="914400" lvl="1" indent="-374650" rtl="0">
              <a:spcBef>
                <a:spcPts val="0"/>
              </a:spcBef>
              <a:spcAft>
                <a:spcPts val="0"/>
              </a:spcAft>
              <a:buClr>
                <a:srgbClr val="FFFFFF"/>
              </a:buClr>
              <a:buSzPts val="2300"/>
              <a:buChar char="○"/>
              <a:defRPr sz="2300">
                <a:solidFill>
                  <a:srgbClr val="FFFFFF"/>
                </a:solidFill>
              </a:defRPr>
            </a:lvl2pPr>
            <a:lvl3pPr marL="1371600" lvl="2" indent="-368300" rtl="0">
              <a:spcBef>
                <a:spcPts val="0"/>
              </a:spcBef>
              <a:spcAft>
                <a:spcPts val="0"/>
              </a:spcAft>
              <a:buClr>
                <a:srgbClr val="FFFFFF"/>
              </a:buClr>
              <a:buSzPts val="2200"/>
              <a:buChar char="■"/>
              <a:defRPr sz="2200">
                <a:solidFill>
                  <a:srgbClr val="FFFFFF"/>
                </a:solidFill>
              </a:defRPr>
            </a:lvl3pPr>
            <a:lvl4pPr marL="1828800" lvl="3" indent="-349250" rtl="0">
              <a:spcBef>
                <a:spcPts val="0"/>
              </a:spcBef>
              <a:spcAft>
                <a:spcPts val="0"/>
              </a:spcAft>
              <a:buClr>
                <a:srgbClr val="FFFFFF"/>
              </a:buClr>
              <a:buSzPts val="1900"/>
              <a:buChar char="●"/>
              <a:defRPr sz="1900">
                <a:solidFill>
                  <a:srgbClr val="FFFFFF"/>
                </a:solidFill>
              </a:defRPr>
            </a:lvl4pPr>
            <a:lvl5pPr marL="2286000" lvl="4" indent="-336550" rtl="0">
              <a:spcBef>
                <a:spcPts val="0"/>
              </a:spcBef>
              <a:spcAft>
                <a:spcPts val="0"/>
              </a:spcAft>
              <a:buClr>
                <a:srgbClr val="FFFFFF"/>
              </a:buClr>
              <a:buSzPts val="1700"/>
              <a:buChar char="○"/>
              <a:defRPr sz="1700">
                <a:solidFill>
                  <a:srgbClr val="FFFFFF"/>
                </a:solidFill>
              </a:defRPr>
            </a:lvl5pPr>
            <a:lvl6pPr marL="2743200" lvl="5" indent="-323850" rtl="0">
              <a:spcBef>
                <a:spcPts val="0"/>
              </a:spcBef>
              <a:spcAft>
                <a:spcPts val="0"/>
              </a:spcAft>
              <a:buClr>
                <a:srgbClr val="FFFFFF"/>
              </a:buClr>
              <a:buSzPts val="1500"/>
              <a:buChar char="■"/>
              <a:defRPr sz="1500">
                <a:solidFill>
                  <a:srgbClr val="FFFFFF"/>
                </a:solidFill>
              </a:defRPr>
            </a:lvl6pPr>
            <a:lvl7pPr marL="3200400" lvl="6" indent="-292100" rtl="0">
              <a:spcBef>
                <a:spcPts val="0"/>
              </a:spcBef>
              <a:spcAft>
                <a:spcPts val="0"/>
              </a:spcAft>
              <a:buClr>
                <a:srgbClr val="FFFFFF"/>
              </a:buClr>
              <a:buSzPts val="1000"/>
              <a:buChar char="●"/>
              <a:defRPr sz="1000">
                <a:solidFill>
                  <a:srgbClr val="FFFFFF"/>
                </a:solidFill>
              </a:defRPr>
            </a:lvl7pPr>
            <a:lvl8pPr marL="3657600" lvl="7" indent="-292100" rtl="0">
              <a:spcBef>
                <a:spcPts val="0"/>
              </a:spcBef>
              <a:spcAft>
                <a:spcPts val="0"/>
              </a:spcAft>
              <a:buClr>
                <a:srgbClr val="FFFFFF"/>
              </a:buClr>
              <a:buSzPts val="1000"/>
              <a:buChar char="○"/>
              <a:defRPr sz="1000">
                <a:solidFill>
                  <a:srgbClr val="FFFFFF"/>
                </a:solidFill>
              </a:defRPr>
            </a:lvl8pPr>
            <a:lvl9pPr marL="4114800" lvl="8" indent="-292100" rtl="0">
              <a:spcBef>
                <a:spcPts val="0"/>
              </a:spcBef>
              <a:spcAft>
                <a:spcPts val="0"/>
              </a:spcAft>
              <a:buClr>
                <a:srgbClr val="FFFFFF"/>
              </a:buClr>
              <a:buSzPts val="1000"/>
              <a:buChar char="■"/>
              <a:defRPr sz="1000">
                <a:solidFill>
                  <a:srgbClr val="FFFFFF"/>
                </a:solidFill>
              </a:defRPr>
            </a:lvl9pPr>
          </a:lstStyle>
          <a:p>
            <a:endParaRPr/>
          </a:p>
        </p:txBody>
      </p:sp>
      <p:sp>
        <p:nvSpPr>
          <p:cNvPr id="24" name="Google Shape;24;p3"/>
          <p:cNvSpPr txBox="1">
            <a:spLocks noGrp="1"/>
          </p:cNvSpPr>
          <p:nvPr>
            <p:ph type="title"/>
          </p:nvPr>
        </p:nvSpPr>
        <p:spPr>
          <a:xfrm>
            <a:off x="231475" y="265750"/>
            <a:ext cx="7785000" cy="514800"/>
          </a:xfrm>
          <a:prstGeom prst="rect">
            <a:avLst/>
          </a:prstGeom>
          <a:ln>
            <a:noFill/>
          </a:ln>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Clr>
                <a:srgbClr val="003C71"/>
              </a:buClr>
              <a:buSzPts val="3000"/>
              <a:buNone/>
              <a:defRPr>
                <a:solidFill>
                  <a:srgbClr val="003C71"/>
                </a:solidFill>
              </a:defRPr>
            </a:lvl2pPr>
            <a:lvl3pPr lvl="2" rtl="0">
              <a:spcBef>
                <a:spcPts val="0"/>
              </a:spcBef>
              <a:spcAft>
                <a:spcPts val="0"/>
              </a:spcAft>
              <a:buClr>
                <a:srgbClr val="003C71"/>
              </a:buClr>
              <a:buSzPts val="3000"/>
              <a:buNone/>
              <a:defRPr>
                <a:solidFill>
                  <a:srgbClr val="003C71"/>
                </a:solidFill>
              </a:defRPr>
            </a:lvl3pPr>
            <a:lvl4pPr lvl="3" rtl="0">
              <a:spcBef>
                <a:spcPts val="0"/>
              </a:spcBef>
              <a:spcAft>
                <a:spcPts val="0"/>
              </a:spcAft>
              <a:buClr>
                <a:srgbClr val="003C71"/>
              </a:buClr>
              <a:buSzPts val="3000"/>
              <a:buNone/>
              <a:defRPr>
                <a:solidFill>
                  <a:srgbClr val="003C71"/>
                </a:solidFill>
              </a:defRPr>
            </a:lvl4pPr>
            <a:lvl5pPr lvl="4" rtl="0">
              <a:spcBef>
                <a:spcPts val="0"/>
              </a:spcBef>
              <a:spcAft>
                <a:spcPts val="0"/>
              </a:spcAft>
              <a:buClr>
                <a:srgbClr val="003C71"/>
              </a:buClr>
              <a:buSzPts val="3000"/>
              <a:buNone/>
              <a:defRPr>
                <a:solidFill>
                  <a:srgbClr val="003C71"/>
                </a:solidFill>
              </a:defRPr>
            </a:lvl5pPr>
            <a:lvl6pPr lvl="5" rtl="0">
              <a:spcBef>
                <a:spcPts val="0"/>
              </a:spcBef>
              <a:spcAft>
                <a:spcPts val="0"/>
              </a:spcAft>
              <a:buClr>
                <a:srgbClr val="003C71"/>
              </a:buClr>
              <a:buSzPts val="3000"/>
              <a:buNone/>
              <a:defRPr>
                <a:solidFill>
                  <a:srgbClr val="003C71"/>
                </a:solidFill>
              </a:defRPr>
            </a:lvl6pPr>
            <a:lvl7pPr lvl="6" rtl="0">
              <a:spcBef>
                <a:spcPts val="0"/>
              </a:spcBef>
              <a:spcAft>
                <a:spcPts val="0"/>
              </a:spcAft>
              <a:buClr>
                <a:srgbClr val="003C71"/>
              </a:buClr>
              <a:buSzPts val="3000"/>
              <a:buNone/>
              <a:defRPr>
                <a:solidFill>
                  <a:srgbClr val="003C71"/>
                </a:solidFill>
              </a:defRPr>
            </a:lvl7pPr>
            <a:lvl8pPr lvl="7" rtl="0">
              <a:spcBef>
                <a:spcPts val="0"/>
              </a:spcBef>
              <a:spcAft>
                <a:spcPts val="0"/>
              </a:spcAft>
              <a:buClr>
                <a:srgbClr val="003C71"/>
              </a:buClr>
              <a:buSzPts val="3000"/>
              <a:buNone/>
              <a:defRPr>
                <a:solidFill>
                  <a:srgbClr val="003C71"/>
                </a:solidFill>
              </a:defRPr>
            </a:lvl8pPr>
            <a:lvl9pPr lvl="8" rtl="0">
              <a:spcBef>
                <a:spcPts val="0"/>
              </a:spcBef>
              <a:spcAft>
                <a:spcPts val="0"/>
              </a:spcAft>
              <a:buClr>
                <a:srgbClr val="003C71"/>
              </a:buClr>
              <a:buSzPts val="3000"/>
              <a:buNone/>
              <a:defRPr>
                <a:solidFill>
                  <a:srgbClr val="003C7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ck with White Top - Fancy">
  <p:cSld name="CUSTOM_2_1">
    <p:bg>
      <p:bgPr>
        <a:gradFill>
          <a:gsLst>
            <a:gs pos="0">
              <a:schemeClr val="accent3"/>
            </a:gs>
            <a:gs pos="50000">
              <a:schemeClr val="dk1"/>
            </a:gs>
            <a:gs pos="100000">
              <a:srgbClr val="141517"/>
            </a:gs>
          </a:gsLst>
          <a:path path="circle">
            <a:fillToRect l="100000" b="100000"/>
          </a:path>
          <a:tileRect t="-100000" r="-100000"/>
        </a:gradFill>
        <a:effectLst/>
      </p:bgPr>
    </p:bg>
    <p:spTree>
      <p:nvGrpSpPr>
        <p:cNvPr id="1" name="Shape 25"/>
        <p:cNvGrpSpPr/>
        <p:nvPr/>
      </p:nvGrpSpPr>
      <p:grpSpPr>
        <a:xfrm>
          <a:off x="0" y="0"/>
          <a:ext cx="0" cy="0"/>
          <a:chOff x="0" y="0"/>
          <a:chExt cx="0" cy="0"/>
        </a:xfrm>
      </p:grpSpPr>
      <p:sp>
        <p:nvSpPr>
          <p:cNvPr id="26" name="Google Shape;26;p4"/>
          <p:cNvSpPr/>
          <p:nvPr/>
        </p:nvSpPr>
        <p:spPr>
          <a:xfrm>
            <a:off x="-19425" y="780550"/>
            <a:ext cx="1010100" cy="43890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0" y="780600"/>
            <a:ext cx="9162955" cy="4363819"/>
          </a:xfrm>
          <a:custGeom>
            <a:avLst/>
            <a:gdLst/>
            <a:ahLst/>
            <a:cxnLst/>
            <a:rect l="l" t="t" r="r" b="b"/>
            <a:pathLst>
              <a:path w="4014438" h="2258121" extrusionOk="0">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4"/>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4"/>
          <p:cNvSpPr txBox="1">
            <a:spLocks noGrp="1"/>
          </p:cNvSpPr>
          <p:nvPr>
            <p:ph type="body" idx="1"/>
          </p:nvPr>
        </p:nvSpPr>
        <p:spPr>
          <a:xfrm>
            <a:off x="507150" y="1045850"/>
            <a:ext cx="4412700" cy="32064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FFFFFF"/>
              </a:buClr>
              <a:buSzPts val="2500"/>
              <a:buChar char="●"/>
              <a:defRPr sz="2500">
                <a:solidFill>
                  <a:srgbClr val="FFFFFF"/>
                </a:solidFill>
              </a:defRPr>
            </a:lvl1pPr>
            <a:lvl2pPr marL="914400" lvl="1" indent="-374650" rtl="0">
              <a:spcBef>
                <a:spcPts val="0"/>
              </a:spcBef>
              <a:spcAft>
                <a:spcPts val="0"/>
              </a:spcAft>
              <a:buClr>
                <a:srgbClr val="FFFFFF"/>
              </a:buClr>
              <a:buSzPts val="2300"/>
              <a:buChar char="○"/>
              <a:defRPr sz="2300">
                <a:solidFill>
                  <a:srgbClr val="FFFFFF"/>
                </a:solidFill>
              </a:defRPr>
            </a:lvl2pPr>
            <a:lvl3pPr marL="1371600" lvl="2" indent="-368300" rtl="0">
              <a:spcBef>
                <a:spcPts val="0"/>
              </a:spcBef>
              <a:spcAft>
                <a:spcPts val="0"/>
              </a:spcAft>
              <a:buClr>
                <a:srgbClr val="FFFFFF"/>
              </a:buClr>
              <a:buSzPts val="2200"/>
              <a:buChar char="■"/>
              <a:defRPr sz="2200">
                <a:solidFill>
                  <a:srgbClr val="FFFFFF"/>
                </a:solidFill>
              </a:defRPr>
            </a:lvl3pPr>
            <a:lvl4pPr marL="1828800" lvl="3" indent="-349250" rtl="0">
              <a:spcBef>
                <a:spcPts val="0"/>
              </a:spcBef>
              <a:spcAft>
                <a:spcPts val="0"/>
              </a:spcAft>
              <a:buClr>
                <a:srgbClr val="FFFFFF"/>
              </a:buClr>
              <a:buSzPts val="1900"/>
              <a:buChar char="●"/>
              <a:defRPr sz="1900">
                <a:solidFill>
                  <a:srgbClr val="FFFFFF"/>
                </a:solidFill>
              </a:defRPr>
            </a:lvl4pPr>
            <a:lvl5pPr marL="2286000" lvl="4" indent="-336550" rtl="0">
              <a:spcBef>
                <a:spcPts val="0"/>
              </a:spcBef>
              <a:spcAft>
                <a:spcPts val="0"/>
              </a:spcAft>
              <a:buClr>
                <a:srgbClr val="FFFFFF"/>
              </a:buClr>
              <a:buSzPts val="1700"/>
              <a:buChar char="○"/>
              <a:defRPr sz="1700">
                <a:solidFill>
                  <a:srgbClr val="FFFFFF"/>
                </a:solidFill>
              </a:defRPr>
            </a:lvl5pPr>
            <a:lvl6pPr marL="2743200" lvl="5" indent="-323850" rtl="0">
              <a:spcBef>
                <a:spcPts val="0"/>
              </a:spcBef>
              <a:spcAft>
                <a:spcPts val="0"/>
              </a:spcAft>
              <a:buClr>
                <a:srgbClr val="FFFFFF"/>
              </a:buClr>
              <a:buSzPts val="1500"/>
              <a:buChar char="■"/>
              <a:defRPr sz="1500">
                <a:solidFill>
                  <a:srgbClr val="FFFFFF"/>
                </a:solidFill>
              </a:defRPr>
            </a:lvl6pPr>
            <a:lvl7pPr marL="3200400" lvl="6" indent="-292100" rtl="0">
              <a:spcBef>
                <a:spcPts val="0"/>
              </a:spcBef>
              <a:spcAft>
                <a:spcPts val="0"/>
              </a:spcAft>
              <a:buClr>
                <a:srgbClr val="FFFFFF"/>
              </a:buClr>
              <a:buSzPts val="1000"/>
              <a:buChar char="●"/>
              <a:defRPr sz="1000">
                <a:solidFill>
                  <a:srgbClr val="FFFFFF"/>
                </a:solidFill>
              </a:defRPr>
            </a:lvl7pPr>
            <a:lvl8pPr marL="3657600" lvl="7" indent="-292100" rtl="0">
              <a:spcBef>
                <a:spcPts val="0"/>
              </a:spcBef>
              <a:spcAft>
                <a:spcPts val="0"/>
              </a:spcAft>
              <a:buClr>
                <a:srgbClr val="FFFFFF"/>
              </a:buClr>
              <a:buSzPts val="1000"/>
              <a:buChar char="○"/>
              <a:defRPr sz="1000">
                <a:solidFill>
                  <a:srgbClr val="FFFFFF"/>
                </a:solidFill>
              </a:defRPr>
            </a:lvl8pPr>
            <a:lvl9pPr marL="4114800" lvl="8" indent="-292100" rtl="0">
              <a:spcBef>
                <a:spcPts val="0"/>
              </a:spcBef>
              <a:spcAft>
                <a:spcPts val="0"/>
              </a:spcAft>
              <a:buClr>
                <a:srgbClr val="FFFFFF"/>
              </a:buClr>
              <a:buSzPts val="1000"/>
              <a:buChar char="■"/>
              <a:defRPr sz="1000">
                <a:solidFill>
                  <a:srgbClr val="FFFFFF"/>
                </a:solidFill>
              </a:defRPr>
            </a:lvl9pPr>
          </a:lstStyle>
          <a:p>
            <a:endParaRPr/>
          </a:p>
        </p:txBody>
      </p:sp>
      <p:sp>
        <p:nvSpPr>
          <p:cNvPr id="30" name="Google Shape;30;p4"/>
          <p:cNvSpPr txBox="1"/>
          <p:nvPr/>
        </p:nvSpPr>
        <p:spPr>
          <a:xfrm>
            <a:off x="231475" y="4892040"/>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003C71"/>
                </a:solidFill>
                <a:latin typeface="Poppins"/>
                <a:ea typeface="Poppins"/>
                <a:cs typeface="Poppins"/>
                <a:sym typeface="Poppins"/>
              </a:rPr>
              <a:t>General Supplies and Services</a:t>
            </a:r>
            <a:endParaRPr>
              <a:solidFill>
                <a:srgbClr val="003C71"/>
              </a:solidFill>
              <a:latin typeface="Poppins"/>
              <a:ea typeface="Poppins"/>
              <a:cs typeface="Poppins"/>
              <a:sym typeface="Poppins"/>
            </a:endParaRPr>
          </a:p>
        </p:txBody>
      </p:sp>
      <p:sp>
        <p:nvSpPr>
          <p:cNvPr id="31" name="Google Shape;31;p4"/>
          <p:cNvSpPr/>
          <p:nvPr/>
        </p:nvSpPr>
        <p:spPr>
          <a:xfrm rot="-1471604">
            <a:off x="4206629" y="-157999"/>
            <a:ext cx="5323623" cy="5164741"/>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4"/>
          <p:cNvSpPr/>
          <p:nvPr/>
        </p:nvSpPr>
        <p:spPr>
          <a:xfrm>
            <a:off x="-11700" y="0"/>
            <a:ext cx="9167400" cy="7806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Arial"/>
              <a:buNone/>
            </a:pPr>
            <a:endParaRPr sz="2400" b="0" i="0" u="none" strike="noStrike" cap="none">
              <a:solidFill>
                <a:srgbClr val="FFFFFF"/>
              </a:solidFill>
              <a:latin typeface="Arial"/>
              <a:ea typeface="Arial"/>
              <a:cs typeface="Arial"/>
              <a:sym typeface="Arial"/>
            </a:endParaRPr>
          </a:p>
        </p:txBody>
      </p:sp>
      <p:sp>
        <p:nvSpPr>
          <p:cNvPr id="33" name="Google Shape;33;p4"/>
          <p:cNvSpPr txBox="1">
            <a:spLocks noGrp="1"/>
          </p:cNvSpPr>
          <p:nvPr>
            <p:ph type="title"/>
          </p:nvPr>
        </p:nvSpPr>
        <p:spPr>
          <a:xfrm>
            <a:off x="231475" y="265750"/>
            <a:ext cx="7785000" cy="514800"/>
          </a:xfrm>
          <a:prstGeom prst="rect">
            <a:avLst/>
          </a:prstGeom>
          <a:ln>
            <a:noFill/>
          </a:ln>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2pPr>
            <a:lvl3pPr lvl="2" rtl="0">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3pPr>
            <a:lvl4pPr lvl="3" rtl="0">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4pPr>
            <a:lvl5pPr lvl="4" rtl="0">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5pPr>
            <a:lvl6pPr lvl="5" rtl="0">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6pPr>
            <a:lvl7pPr lvl="6" rtl="0">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7pPr>
            <a:lvl8pPr lvl="7" rtl="0">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8pPr>
            <a:lvl9pPr lvl="8" rtl="0">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9pPr>
          </a:lstStyle>
          <a:p>
            <a:endParaRPr/>
          </a:p>
        </p:txBody>
      </p:sp>
      <p:pic>
        <p:nvPicPr>
          <p:cNvPr id="34" name="Google Shape;34;p4"/>
          <p:cNvPicPr preferRelativeResize="0"/>
          <p:nvPr/>
        </p:nvPicPr>
        <p:blipFill>
          <a:blip r:embed="rId2">
            <a:alphaModFix/>
          </a:blip>
          <a:stretch>
            <a:fillRect/>
          </a:stretch>
        </p:blipFill>
        <p:spPr>
          <a:xfrm>
            <a:off x="8412480" y="100584"/>
            <a:ext cx="650425" cy="5853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ck with White Top - Fancy 1">
  <p:cSld name="CUSTOM_2_1_1">
    <p:bg>
      <p:bgPr>
        <a:gradFill>
          <a:gsLst>
            <a:gs pos="0">
              <a:schemeClr val="accent3"/>
            </a:gs>
            <a:gs pos="50000">
              <a:schemeClr val="dk1"/>
            </a:gs>
            <a:gs pos="100000">
              <a:srgbClr val="141517"/>
            </a:gs>
          </a:gsLst>
          <a:path path="circle">
            <a:fillToRect l="100000" b="100000"/>
          </a:path>
          <a:tileRect t="-100000" r="-100000"/>
        </a:gradFill>
        <a:effectLst/>
      </p:bgPr>
    </p:bg>
    <p:spTree>
      <p:nvGrpSpPr>
        <p:cNvPr id="1" name="Shape 35"/>
        <p:cNvGrpSpPr/>
        <p:nvPr/>
      </p:nvGrpSpPr>
      <p:grpSpPr>
        <a:xfrm>
          <a:off x="0" y="0"/>
          <a:ext cx="0" cy="0"/>
          <a:chOff x="0" y="0"/>
          <a:chExt cx="0" cy="0"/>
        </a:xfrm>
      </p:grpSpPr>
      <p:sp>
        <p:nvSpPr>
          <p:cNvPr id="36" name="Google Shape;36;p5"/>
          <p:cNvSpPr/>
          <p:nvPr/>
        </p:nvSpPr>
        <p:spPr>
          <a:xfrm>
            <a:off x="-19425" y="780550"/>
            <a:ext cx="1010100" cy="43890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0" y="780600"/>
            <a:ext cx="9162955" cy="4363819"/>
          </a:xfrm>
          <a:custGeom>
            <a:avLst/>
            <a:gdLst/>
            <a:ahLst/>
            <a:cxnLst/>
            <a:rect l="l" t="t" r="r" b="b"/>
            <a:pathLst>
              <a:path w="4014438" h="2258121" extrusionOk="0">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5"/>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5"/>
          <p:cNvSpPr txBox="1"/>
          <p:nvPr/>
        </p:nvSpPr>
        <p:spPr>
          <a:xfrm>
            <a:off x="231475" y="4892040"/>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003C71"/>
                </a:solidFill>
                <a:latin typeface="Poppins"/>
                <a:ea typeface="Poppins"/>
                <a:cs typeface="Poppins"/>
                <a:sym typeface="Poppins"/>
              </a:rPr>
              <a:t>General Supplies and Services</a:t>
            </a:r>
            <a:endParaRPr>
              <a:solidFill>
                <a:srgbClr val="003C71"/>
              </a:solidFill>
              <a:latin typeface="Poppins"/>
              <a:ea typeface="Poppins"/>
              <a:cs typeface="Poppins"/>
              <a:sym typeface="Poppins"/>
            </a:endParaRPr>
          </a:p>
        </p:txBody>
      </p:sp>
      <p:sp>
        <p:nvSpPr>
          <p:cNvPr id="40" name="Google Shape;40;p5"/>
          <p:cNvSpPr/>
          <p:nvPr/>
        </p:nvSpPr>
        <p:spPr>
          <a:xfrm rot="-1471604">
            <a:off x="4206629" y="-157999"/>
            <a:ext cx="5323623" cy="5164741"/>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5"/>
          <p:cNvSpPr/>
          <p:nvPr/>
        </p:nvSpPr>
        <p:spPr>
          <a:xfrm>
            <a:off x="-11700" y="0"/>
            <a:ext cx="9167400" cy="12858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Arial"/>
              <a:buNone/>
            </a:pPr>
            <a:endParaRPr sz="2400" b="0" i="0" u="none" strike="noStrike" cap="none">
              <a:solidFill>
                <a:srgbClr val="FFFFFF"/>
              </a:solidFill>
              <a:latin typeface="Arial"/>
              <a:ea typeface="Arial"/>
              <a:cs typeface="Arial"/>
              <a:sym typeface="Arial"/>
            </a:endParaRPr>
          </a:p>
        </p:txBody>
      </p:sp>
      <p:pic>
        <p:nvPicPr>
          <p:cNvPr id="42" name="Google Shape;42;p5"/>
          <p:cNvPicPr preferRelativeResize="0"/>
          <p:nvPr/>
        </p:nvPicPr>
        <p:blipFill>
          <a:blip r:embed="rId2">
            <a:alphaModFix/>
          </a:blip>
          <a:stretch>
            <a:fillRect/>
          </a:stretch>
        </p:blipFill>
        <p:spPr>
          <a:xfrm>
            <a:off x="335275" y="252975"/>
            <a:ext cx="861225" cy="775100"/>
          </a:xfrm>
          <a:prstGeom prst="rect">
            <a:avLst/>
          </a:prstGeom>
          <a:noFill/>
          <a:ln>
            <a:noFill/>
          </a:ln>
        </p:spPr>
      </p:pic>
      <p:sp>
        <p:nvSpPr>
          <p:cNvPr id="43" name="Google Shape;43;p5"/>
          <p:cNvSpPr txBox="1"/>
          <p:nvPr/>
        </p:nvSpPr>
        <p:spPr>
          <a:xfrm>
            <a:off x="4800600" y="801291"/>
            <a:ext cx="4038600" cy="1716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1500" b="1" i="0" u="none" strike="noStrike" cap="none">
                <a:solidFill>
                  <a:srgbClr val="808080"/>
                </a:solidFill>
                <a:latin typeface="Poppins"/>
                <a:ea typeface="Poppins"/>
                <a:cs typeface="Poppins"/>
                <a:sym typeface="Poppins"/>
              </a:rPr>
              <a:t>U.S. General Services Administration</a:t>
            </a:r>
            <a:endParaRPr sz="1700">
              <a:latin typeface="Poppins"/>
              <a:ea typeface="Poppins"/>
              <a:cs typeface="Poppins"/>
              <a:sym typeface="Poppins"/>
            </a:endParaRPr>
          </a:p>
        </p:txBody>
      </p:sp>
      <p:sp>
        <p:nvSpPr>
          <p:cNvPr id="44" name="Google Shape;44;p5"/>
          <p:cNvSpPr txBox="1">
            <a:spLocks noGrp="1"/>
          </p:cNvSpPr>
          <p:nvPr>
            <p:ph type="ctrTitle"/>
          </p:nvPr>
        </p:nvSpPr>
        <p:spPr>
          <a:xfrm>
            <a:off x="914400" y="2097875"/>
            <a:ext cx="5396700" cy="1441500"/>
          </a:xfrm>
          <a:prstGeom prst="rect">
            <a:avLst/>
          </a:prstGeom>
        </p:spPr>
        <p:txBody>
          <a:bodyPr spcFirstLastPara="1" wrap="square" lIns="0" tIns="0" rIns="0" bIns="0" anchor="b" anchorCtr="0">
            <a:noAutofit/>
          </a:bodyPr>
          <a:lstStyle>
            <a:lvl1pPr lvl="0" algn="l" rtl="0">
              <a:spcBef>
                <a:spcPts val="0"/>
              </a:spcBef>
              <a:spcAft>
                <a:spcPts val="0"/>
              </a:spcAft>
              <a:buClr>
                <a:srgbClr val="FFFFFF"/>
              </a:buClr>
              <a:buSzPts val="4800"/>
              <a:buNone/>
              <a:defRPr sz="4800">
                <a:solidFill>
                  <a:srgbClr val="FFFFFF"/>
                </a:solidFill>
              </a:defRPr>
            </a:lvl1pPr>
            <a:lvl2pPr lvl="1" algn="l" rtl="0">
              <a:spcBef>
                <a:spcPts val="0"/>
              </a:spcBef>
              <a:spcAft>
                <a:spcPts val="0"/>
              </a:spcAft>
              <a:buClr>
                <a:srgbClr val="FFFFFF"/>
              </a:buClr>
              <a:buSzPts val="4800"/>
              <a:buNone/>
              <a:defRPr sz="4800">
                <a:solidFill>
                  <a:srgbClr val="FFFFFF"/>
                </a:solidFill>
              </a:defRPr>
            </a:lvl2pPr>
            <a:lvl3pPr lvl="2" algn="l" rtl="0">
              <a:spcBef>
                <a:spcPts val="0"/>
              </a:spcBef>
              <a:spcAft>
                <a:spcPts val="0"/>
              </a:spcAft>
              <a:buClr>
                <a:srgbClr val="FFFFFF"/>
              </a:buClr>
              <a:buSzPts val="4800"/>
              <a:buNone/>
              <a:defRPr sz="4800">
                <a:solidFill>
                  <a:srgbClr val="FFFFFF"/>
                </a:solidFill>
              </a:defRPr>
            </a:lvl3pPr>
            <a:lvl4pPr lvl="3" algn="l" rtl="0">
              <a:spcBef>
                <a:spcPts val="0"/>
              </a:spcBef>
              <a:spcAft>
                <a:spcPts val="0"/>
              </a:spcAft>
              <a:buClr>
                <a:srgbClr val="FFFFFF"/>
              </a:buClr>
              <a:buSzPts val="4800"/>
              <a:buNone/>
              <a:defRPr sz="4800">
                <a:solidFill>
                  <a:srgbClr val="FFFFFF"/>
                </a:solidFill>
              </a:defRPr>
            </a:lvl4pPr>
            <a:lvl5pPr lvl="4" algn="l" rtl="0">
              <a:spcBef>
                <a:spcPts val="0"/>
              </a:spcBef>
              <a:spcAft>
                <a:spcPts val="0"/>
              </a:spcAft>
              <a:buClr>
                <a:srgbClr val="FFFFFF"/>
              </a:buClr>
              <a:buSzPts val="4800"/>
              <a:buNone/>
              <a:defRPr sz="4800">
                <a:solidFill>
                  <a:srgbClr val="FFFFFF"/>
                </a:solidFill>
              </a:defRPr>
            </a:lvl5pPr>
            <a:lvl6pPr lvl="5" algn="l" rtl="0">
              <a:spcBef>
                <a:spcPts val="0"/>
              </a:spcBef>
              <a:spcAft>
                <a:spcPts val="0"/>
              </a:spcAft>
              <a:buClr>
                <a:srgbClr val="FFFFFF"/>
              </a:buClr>
              <a:buSzPts val="4800"/>
              <a:buNone/>
              <a:defRPr sz="4800">
                <a:solidFill>
                  <a:srgbClr val="FFFFFF"/>
                </a:solidFill>
              </a:defRPr>
            </a:lvl6pPr>
            <a:lvl7pPr lvl="6" algn="l" rtl="0">
              <a:spcBef>
                <a:spcPts val="0"/>
              </a:spcBef>
              <a:spcAft>
                <a:spcPts val="0"/>
              </a:spcAft>
              <a:buClr>
                <a:srgbClr val="FFFFFF"/>
              </a:buClr>
              <a:buSzPts val="4800"/>
              <a:buNone/>
              <a:defRPr sz="4800">
                <a:solidFill>
                  <a:srgbClr val="FFFFFF"/>
                </a:solidFill>
              </a:defRPr>
            </a:lvl7pPr>
            <a:lvl8pPr lvl="7" algn="l" rtl="0">
              <a:spcBef>
                <a:spcPts val="0"/>
              </a:spcBef>
              <a:spcAft>
                <a:spcPts val="0"/>
              </a:spcAft>
              <a:buClr>
                <a:srgbClr val="FFFFFF"/>
              </a:buClr>
              <a:buSzPts val="4800"/>
              <a:buNone/>
              <a:defRPr sz="4800">
                <a:solidFill>
                  <a:srgbClr val="FFFFFF"/>
                </a:solidFill>
              </a:defRPr>
            </a:lvl8pPr>
            <a:lvl9pPr lvl="8" algn="l" rtl="0">
              <a:spcBef>
                <a:spcPts val="0"/>
              </a:spcBef>
              <a:spcAft>
                <a:spcPts val="0"/>
              </a:spcAft>
              <a:buClr>
                <a:srgbClr val="FFFFFF"/>
              </a:buClr>
              <a:buSzPts val="4800"/>
              <a:buNone/>
              <a:defRPr sz="4800">
                <a:solidFill>
                  <a:srgbClr val="FFFFFF"/>
                </a:solidFill>
              </a:defRPr>
            </a:lvl9pPr>
          </a:lstStyle>
          <a:p>
            <a:endParaRPr/>
          </a:p>
        </p:txBody>
      </p:sp>
      <p:sp>
        <p:nvSpPr>
          <p:cNvPr id="45" name="Google Shape;45;p5"/>
          <p:cNvSpPr txBox="1">
            <a:spLocks noGrp="1"/>
          </p:cNvSpPr>
          <p:nvPr>
            <p:ph type="ctrTitle" idx="2"/>
          </p:nvPr>
        </p:nvSpPr>
        <p:spPr>
          <a:xfrm>
            <a:off x="914400" y="3384800"/>
            <a:ext cx="5396700" cy="611700"/>
          </a:xfrm>
          <a:prstGeom prst="rect">
            <a:avLst/>
          </a:prstGeom>
        </p:spPr>
        <p:txBody>
          <a:bodyPr spcFirstLastPara="1" wrap="square" lIns="0" tIns="0" rIns="0" bIns="0" anchor="b" anchorCtr="0">
            <a:noAutofit/>
          </a:bodyPr>
          <a:lstStyle>
            <a:lvl1pPr lvl="0" algn="l" rtl="0">
              <a:spcBef>
                <a:spcPts val="0"/>
              </a:spcBef>
              <a:spcAft>
                <a:spcPts val="0"/>
              </a:spcAft>
              <a:buClr>
                <a:srgbClr val="FFFFFF"/>
              </a:buClr>
              <a:buSzPts val="2600"/>
              <a:buNone/>
              <a:defRPr sz="2600" b="0">
                <a:solidFill>
                  <a:srgbClr val="FFFFFF"/>
                </a:solidFill>
              </a:defRPr>
            </a:lvl1pPr>
            <a:lvl2pPr lvl="1" algn="l" rtl="0">
              <a:spcBef>
                <a:spcPts val="0"/>
              </a:spcBef>
              <a:spcAft>
                <a:spcPts val="0"/>
              </a:spcAft>
              <a:buClr>
                <a:srgbClr val="FFFFFF"/>
              </a:buClr>
              <a:buSzPts val="2600"/>
              <a:buNone/>
              <a:defRPr sz="2600" b="0">
                <a:solidFill>
                  <a:srgbClr val="FFFFFF"/>
                </a:solidFill>
              </a:defRPr>
            </a:lvl2pPr>
            <a:lvl3pPr lvl="2" algn="l" rtl="0">
              <a:spcBef>
                <a:spcPts val="0"/>
              </a:spcBef>
              <a:spcAft>
                <a:spcPts val="0"/>
              </a:spcAft>
              <a:buClr>
                <a:srgbClr val="FFFFFF"/>
              </a:buClr>
              <a:buSzPts val="2600"/>
              <a:buNone/>
              <a:defRPr sz="2600" b="0">
                <a:solidFill>
                  <a:srgbClr val="FFFFFF"/>
                </a:solidFill>
              </a:defRPr>
            </a:lvl3pPr>
            <a:lvl4pPr lvl="3" algn="l" rtl="0">
              <a:spcBef>
                <a:spcPts val="0"/>
              </a:spcBef>
              <a:spcAft>
                <a:spcPts val="0"/>
              </a:spcAft>
              <a:buClr>
                <a:srgbClr val="FFFFFF"/>
              </a:buClr>
              <a:buSzPts val="2600"/>
              <a:buNone/>
              <a:defRPr sz="2600" b="0">
                <a:solidFill>
                  <a:srgbClr val="FFFFFF"/>
                </a:solidFill>
              </a:defRPr>
            </a:lvl4pPr>
            <a:lvl5pPr lvl="4" algn="l" rtl="0">
              <a:spcBef>
                <a:spcPts val="0"/>
              </a:spcBef>
              <a:spcAft>
                <a:spcPts val="0"/>
              </a:spcAft>
              <a:buClr>
                <a:srgbClr val="FFFFFF"/>
              </a:buClr>
              <a:buSzPts val="2600"/>
              <a:buNone/>
              <a:defRPr sz="2600" b="0">
                <a:solidFill>
                  <a:srgbClr val="FFFFFF"/>
                </a:solidFill>
              </a:defRPr>
            </a:lvl5pPr>
            <a:lvl6pPr lvl="5" algn="l" rtl="0">
              <a:spcBef>
                <a:spcPts val="0"/>
              </a:spcBef>
              <a:spcAft>
                <a:spcPts val="0"/>
              </a:spcAft>
              <a:buClr>
                <a:srgbClr val="FFFFFF"/>
              </a:buClr>
              <a:buSzPts val="2600"/>
              <a:buNone/>
              <a:defRPr sz="2600" b="0">
                <a:solidFill>
                  <a:srgbClr val="FFFFFF"/>
                </a:solidFill>
              </a:defRPr>
            </a:lvl6pPr>
            <a:lvl7pPr lvl="6" algn="l" rtl="0">
              <a:spcBef>
                <a:spcPts val="0"/>
              </a:spcBef>
              <a:spcAft>
                <a:spcPts val="0"/>
              </a:spcAft>
              <a:buClr>
                <a:srgbClr val="FFFFFF"/>
              </a:buClr>
              <a:buSzPts val="2600"/>
              <a:buNone/>
              <a:defRPr sz="2600" b="0">
                <a:solidFill>
                  <a:srgbClr val="FFFFFF"/>
                </a:solidFill>
              </a:defRPr>
            </a:lvl7pPr>
            <a:lvl8pPr lvl="7" algn="l" rtl="0">
              <a:spcBef>
                <a:spcPts val="0"/>
              </a:spcBef>
              <a:spcAft>
                <a:spcPts val="0"/>
              </a:spcAft>
              <a:buClr>
                <a:srgbClr val="FFFFFF"/>
              </a:buClr>
              <a:buSzPts val="2600"/>
              <a:buNone/>
              <a:defRPr sz="2600" b="0">
                <a:solidFill>
                  <a:srgbClr val="FFFFFF"/>
                </a:solidFill>
              </a:defRPr>
            </a:lvl8pPr>
            <a:lvl9pPr lvl="8" algn="l" rtl="0">
              <a:spcBef>
                <a:spcPts val="0"/>
              </a:spcBef>
              <a:spcAft>
                <a:spcPts val="0"/>
              </a:spcAft>
              <a:buClr>
                <a:srgbClr val="FFFFFF"/>
              </a:buClr>
              <a:buSzPts val="2600"/>
              <a:buNone/>
              <a:defRPr sz="2600" b="0">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hite with Blue Top - Fancy Title">
  <p:cSld name="TITLE_AND_BODY_1">
    <p:bg>
      <p:bgPr>
        <a:gradFill>
          <a:gsLst>
            <a:gs pos="0">
              <a:srgbClr val="FFFFFF"/>
            </a:gs>
            <a:gs pos="100000">
              <a:srgbClr val="9CC2DF"/>
            </a:gs>
          </a:gsLst>
          <a:path path="circle">
            <a:fillToRect l="50000" t="50000" r="50000" b="50000"/>
          </a:path>
          <a:tileRect/>
        </a:gradFill>
        <a:effectLst/>
      </p:bgPr>
    </p:bg>
    <p:spTree>
      <p:nvGrpSpPr>
        <p:cNvPr id="1" name="Shape 46"/>
        <p:cNvGrpSpPr/>
        <p:nvPr/>
      </p:nvGrpSpPr>
      <p:grpSpPr>
        <a:xfrm>
          <a:off x="0" y="0"/>
          <a:ext cx="0" cy="0"/>
          <a:chOff x="0" y="0"/>
          <a:chExt cx="0" cy="0"/>
        </a:xfrm>
      </p:grpSpPr>
      <p:grpSp>
        <p:nvGrpSpPr>
          <p:cNvPr id="47" name="Google Shape;47;p6"/>
          <p:cNvGrpSpPr/>
          <p:nvPr/>
        </p:nvGrpSpPr>
        <p:grpSpPr>
          <a:xfrm>
            <a:off x="-100" y="-73"/>
            <a:ext cx="9144088" cy="5143548"/>
            <a:chOff x="8145036" y="0"/>
            <a:chExt cx="4014438" cy="2258121"/>
          </a:xfrm>
        </p:grpSpPr>
        <p:sp>
          <p:nvSpPr>
            <p:cNvPr id="48" name="Google Shape;48;p6"/>
            <p:cNvSpPr/>
            <p:nvPr/>
          </p:nvSpPr>
          <p:spPr>
            <a:xfrm>
              <a:off x="8145036" y="0"/>
              <a:ext cx="4014376" cy="2258121"/>
            </a:xfrm>
            <a:custGeom>
              <a:avLst/>
              <a:gdLst/>
              <a:ahLst/>
              <a:cxnLst/>
              <a:rect l="l" t="t" r="r" b="b"/>
              <a:pathLst>
                <a:path w="4014376" h="2258121" extrusionOk="0">
                  <a:moveTo>
                    <a:pt x="2148603" y="1774988"/>
                  </a:moveTo>
                  <a:cubicBezTo>
                    <a:pt x="1965654" y="1382640"/>
                    <a:pt x="1863892" y="1164459"/>
                    <a:pt x="1939873" y="955604"/>
                  </a:cubicBezTo>
                  <a:cubicBezTo>
                    <a:pt x="2015855" y="746748"/>
                    <a:pt x="2234119" y="645049"/>
                    <a:pt x="2626468" y="462162"/>
                  </a:cubicBezTo>
                  <a:cubicBezTo>
                    <a:pt x="3018816" y="279275"/>
                    <a:pt x="3236997" y="177451"/>
                    <a:pt x="3445831" y="253432"/>
                  </a:cubicBezTo>
                  <a:cubicBezTo>
                    <a:pt x="3654666" y="329414"/>
                    <a:pt x="3756386" y="547678"/>
                    <a:pt x="3939272" y="940006"/>
                  </a:cubicBezTo>
                  <a:cubicBezTo>
                    <a:pt x="3966182" y="997693"/>
                    <a:pt x="3991294" y="1051574"/>
                    <a:pt x="4014377" y="1102256"/>
                  </a:cubicBezTo>
                  <a:lnTo>
                    <a:pt x="4014377" y="0"/>
                  </a:lnTo>
                  <a:lnTo>
                    <a:pt x="0" y="0"/>
                  </a:lnTo>
                  <a:lnTo>
                    <a:pt x="0" y="2258122"/>
                  </a:lnTo>
                  <a:lnTo>
                    <a:pt x="2400007" y="2258122"/>
                  </a:lnTo>
                  <a:cubicBezTo>
                    <a:pt x="2320283" y="2143125"/>
                    <a:pt x="2245932" y="1983697"/>
                    <a:pt x="2148603" y="17749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6"/>
            <p:cNvSpPr/>
            <p:nvPr/>
          </p:nvSpPr>
          <p:spPr>
            <a:xfrm>
              <a:off x="11595195" y="1947441"/>
              <a:ext cx="564279" cy="310680"/>
            </a:xfrm>
            <a:custGeom>
              <a:avLst/>
              <a:gdLst/>
              <a:ahLst/>
              <a:cxnLst/>
              <a:rect l="l" t="t" r="r" b="b"/>
              <a:pathLst>
                <a:path w="564279" h="310680" extrusionOk="0">
                  <a:moveTo>
                    <a:pt x="11332" y="305390"/>
                  </a:moveTo>
                  <a:lnTo>
                    <a:pt x="0" y="310680"/>
                  </a:lnTo>
                  <a:lnTo>
                    <a:pt x="564279" y="310680"/>
                  </a:lnTo>
                  <a:lnTo>
                    <a:pt x="564279" y="0"/>
                  </a:lnTo>
                  <a:cubicBezTo>
                    <a:pt x="447610" y="101929"/>
                    <a:pt x="266229" y="186525"/>
                    <a:pt x="11332" y="30539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 name="Google Shape;50;p6"/>
          <p:cNvSpPr txBox="1"/>
          <p:nvPr/>
        </p:nvSpPr>
        <p:spPr>
          <a:xfrm>
            <a:off x="231475" y="4892040"/>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003C71"/>
                </a:solidFill>
                <a:latin typeface="Poppins"/>
                <a:ea typeface="Poppins"/>
                <a:cs typeface="Poppins"/>
                <a:sym typeface="Poppins"/>
              </a:rPr>
              <a:t>Office of Personal Property Management</a:t>
            </a:r>
            <a:endParaRPr sz="1600">
              <a:solidFill>
                <a:srgbClr val="003C71"/>
              </a:solidFill>
              <a:latin typeface="Poppins"/>
              <a:ea typeface="Poppins"/>
              <a:cs typeface="Poppins"/>
              <a:sym typeface="Poppins"/>
            </a:endParaRPr>
          </a:p>
        </p:txBody>
      </p:sp>
      <p:sp>
        <p:nvSpPr>
          <p:cNvPr id="51" name="Google Shape;51;p6"/>
          <p:cNvSpPr/>
          <p:nvPr/>
        </p:nvSpPr>
        <p:spPr>
          <a:xfrm rot="-1180608">
            <a:off x="4528524" y="1363532"/>
            <a:ext cx="4620841" cy="4442142"/>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6"/>
          <p:cNvSpPr/>
          <p:nvPr/>
        </p:nvSpPr>
        <p:spPr>
          <a:xfrm>
            <a:off x="11850" y="0"/>
            <a:ext cx="9144000" cy="12858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Arial"/>
              <a:buNone/>
            </a:pPr>
            <a:endParaRPr sz="2400" b="0" i="0" u="none" strike="noStrike" cap="none">
              <a:solidFill>
                <a:srgbClr val="FFFFFF"/>
              </a:solidFill>
              <a:latin typeface="Arial"/>
              <a:ea typeface="Arial"/>
              <a:cs typeface="Arial"/>
              <a:sym typeface="Arial"/>
            </a:endParaRPr>
          </a:p>
        </p:txBody>
      </p:sp>
      <p:sp>
        <p:nvSpPr>
          <p:cNvPr id="53" name="Google Shape;53;p6"/>
          <p:cNvSpPr txBox="1">
            <a:spLocks noGrp="1"/>
          </p:cNvSpPr>
          <p:nvPr>
            <p:ph type="ctrTitle"/>
          </p:nvPr>
        </p:nvSpPr>
        <p:spPr>
          <a:xfrm>
            <a:off x="914400" y="2021675"/>
            <a:ext cx="5396700" cy="1441500"/>
          </a:xfrm>
          <a:prstGeom prst="rect">
            <a:avLst/>
          </a:prstGeom>
        </p:spPr>
        <p:txBody>
          <a:bodyPr spcFirstLastPara="1" wrap="square" lIns="0" tIns="0" rIns="0" bIns="0" anchor="b" anchorCtr="0">
            <a:noAutofit/>
          </a:bodyPr>
          <a:lstStyle>
            <a:lvl1pPr lvl="0" algn="l" rtl="0">
              <a:spcBef>
                <a:spcPts val="0"/>
              </a:spcBef>
              <a:spcAft>
                <a:spcPts val="0"/>
              </a:spcAft>
              <a:buClr>
                <a:srgbClr val="003C71"/>
              </a:buClr>
              <a:buSzPts val="4800"/>
              <a:buNone/>
              <a:defRPr sz="4800">
                <a:solidFill>
                  <a:srgbClr val="003C71"/>
                </a:solidFill>
              </a:defRPr>
            </a:lvl1pPr>
            <a:lvl2pPr lvl="1" algn="l" rtl="0">
              <a:spcBef>
                <a:spcPts val="0"/>
              </a:spcBef>
              <a:spcAft>
                <a:spcPts val="0"/>
              </a:spcAft>
              <a:buClr>
                <a:srgbClr val="003C71"/>
              </a:buClr>
              <a:buSzPts val="4800"/>
              <a:buNone/>
              <a:defRPr sz="4800">
                <a:solidFill>
                  <a:srgbClr val="003C71"/>
                </a:solidFill>
              </a:defRPr>
            </a:lvl2pPr>
            <a:lvl3pPr lvl="2" algn="l" rtl="0">
              <a:spcBef>
                <a:spcPts val="0"/>
              </a:spcBef>
              <a:spcAft>
                <a:spcPts val="0"/>
              </a:spcAft>
              <a:buClr>
                <a:srgbClr val="003C71"/>
              </a:buClr>
              <a:buSzPts val="4800"/>
              <a:buNone/>
              <a:defRPr sz="4800">
                <a:solidFill>
                  <a:srgbClr val="003C71"/>
                </a:solidFill>
              </a:defRPr>
            </a:lvl3pPr>
            <a:lvl4pPr lvl="3" algn="l" rtl="0">
              <a:spcBef>
                <a:spcPts val="0"/>
              </a:spcBef>
              <a:spcAft>
                <a:spcPts val="0"/>
              </a:spcAft>
              <a:buClr>
                <a:srgbClr val="003C71"/>
              </a:buClr>
              <a:buSzPts val="4800"/>
              <a:buNone/>
              <a:defRPr sz="4800">
                <a:solidFill>
                  <a:srgbClr val="003C71"/>
                </a:solidFill>
              </a:defRPr>
            </a:lvl4pPr>
            <a:lvl5pPr lvl="4" algn="l" rtl="0">
              <a:spcBef>
                <a:spcPts val="0"/>
              </a:spcBef>
              <a:spcAft>
                <a:spcPts val="0"/>
              </a:spcAft>
              <a:buClr>
                <a:srgbClr val="003C71"/>
              </a:buClr>
              <a:buSzPts val="4800"/>
              <a:buNone/>
              <a:defRPr sz="4800">
                <a:solidFill>
                  <a:srgbClr val="003C71"/>
                </a:solidFill>
              </a:defRPr>
            </a:lvl5pPr>
            <a:lvl6pPr lvl="5" algn="l" rtl="0">
              <a:spcBef>
                <a:spcPts val="0"/>
              </a:spcBef>
              <a:spcAft>
                <a:spcPts val="0"/>
              </a:spcAft>
              <a:buClr>
                <a:srgbClr val="003C71"/>
              </a:buClr>
              <a:buSzPts val="4800"/>
              <a:buNone/>
              <a:defRPr sz="4800">
                <a:solidFill>
                  <a:srgbClr val="003C71"/>
                </a:solidFill>
              </a:defRPr>
            </a:lvl6pPr>
            <a:lvl7pPr lvl="6" algn="l" rtl="0">
              <a:spcBef>
                <a:spcPts val="0"/>
              </a:spcBef>
              <a:spcAft>
                <a:spcPts val="0"/>
              </a:spcAft>
              <a:buClr>
                <a:srgbClr val="003C71"/>
              </a:buClr>
              <a:buSzPts val="4800"/>
              <a:buNone/>
              <a:defRPr sz="4800">
                <a:solidFill>
                  <a:srgbClr val="003C71"/>
                </a:solidFill>
              </a:defRPr>
            </a:lvl7pPr>
            <a:lvl8pPr lvl="7" algn="l" rtl="0">
              <a:spcBef>
                <a:spcPts val="0"/>
              </a:spcBef>
              <a:spcAft>
                <a:spcPts val="0"/>
              </a:spcAft>
              <a:buClr>
                <a:srgbClr val="003C71"/>
              </a:buClr>
              <a:buSzPts val="4800"/>
              <a:buNone/>
              <a:defRPr sz="4800">
                <a:solidFill>
                  <a:srgbClr val="003C71"/>
                </a:solidFill>
              </a:defRPr>
            </a:lvl8pPr>
            <a:lvl9pPr lvl="8" algn="l" rtl="0">
              <a:spcBef>
                <a:spcPts val="0"/>
              </a:spcBef>
              <a:spcAft>
                <a:spcPts val="0"/>
              </a:spcAft>
              <a:buClr>
                <a:srgbClr val="003C71"/>
              </a:buClr>
              <a:buSzPts val="4800"/>
              <a:buNone/>
              <a:defRPr sz="4800">
                <a:solidFill>
                  <a:srgbClr val="003C71"/>
                </a:solidFill>
              </a:defRPr>
            </a:lvl9pPr>
          </a:lstStyle>
          <a:p>
            <a:endParaRPr/>
          </a:p>
        </p:txBody>
      </p:sp>
      <p:sp>
        <p:nvSpPr>
          <p:cNvPr id="54" name="Google Shape;54;p6"/>
          <p:cNvSpPr txBox="1"/>
          <p:nvPr/>
        </p:nvSpPr>
        <p:spPr>
          <a:xfrm>
            <a:off x="4800600" y="801291"/>
            <a:ext cx="4038600" cy="1716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1500" b="1" i="0" u="none" strike="noStrike" cap="none">
                <a:solidFill>
                  <a:srgbClr val="808080"/>
                </a:solidFill>
                <a:latin typeface="Poppins"/>
                <a:ea typeface="Poppins"/>
                <a:cs typeface="Poppins"/>
                <a:sym typeface="Poppins"/>
              </a:rPr>
              <a:t>U.S. General Services Administration</a:t>
            </a:r>
            <a:endParaRPr sz="1700">
              <a:latin typeface="Poppins"/>
              <a:ea typeface="Poppins"/>
              <a:cs typeface="Poppins"/>
              <a:sym typeface="Poppins"/>
            </a:endParaRPr>
          </a:p>
        </p:txBody>
      </p:sp>
      <p:pic>
        <p:nvPicPr>
          <p:cNvPr id="55" name="Google Shape;55;p6" descr="HiRez4inchGSAStarMarkRGB.jpg"/>
          <p:cNvPicPr preferRelativeResize="0"/>
          <p:nvPr/>
        </p:nvPicPr>
        <p:blipFill rotWithShape="1">
          <a:blip r:embed="rId2">
            <a:alphaModFix/>
          </a:blip>
          <a:srcRect/>
          <a:stretch/>
        </p:blipFill>
        <p:spPr>
          <a:xfrm>
            <a:off x="326900" y="300350"/>
            <a:ext cx="785100" cy="711600"/>
          </a:xfrm>
          <a:prstGeom prst="rect">
            <a:avLst/>
          </a:prstGeom>
          <a:noFill/>
          <a:ln>
            <a:noFill/>
          </a:ln>
        </p:spPr>
      </p:pic>
      <p:sp>
        <p:nvSpPr>
          <p:cNvPr id="56" name="Google Shape;56;p6"/>
          <p:cNvSpPr txBox="1">
            <a:spLocks noGrp="1"/>
          </p:cNvSpPr>
          <p:nvPr>
            <p:ph type="ctrTitle" idx="2"/>
          </p:nvPr>
        </p:nvSpPr>
        <p:spPr>
          <a:xfrm>
            <a:off x="914400" y="3384800"/>
            <a:ext cx="5396700" cy="611700"/>
          </a:xfrm>
          <a:prstGeom prst="rect">
            <a:avLst/>
          </a:prstGeom>
        </p:spPr>
        <p:txBody>
          <a:bodyPr spcFirstLastPara="1" wrap="square" lIns="0" tIns="0" rIns="0" bIns="0" anchor="b" anchorCtr="0">
            <a:noAutofit/>
          </a:bodyPr>
          <a:lstStyle>
            <a:lvl1pPr lvl="0" algn="l" rtl="0">
              <a:spcBef>
                <a:spcPts val="0"/>
              </a:spcBef>
              <a:spcAft>
                <a:spcPts val="0"/>
              </a:spcAft>
              <a:buClr>
                <a:srgbClr val="808080"/>
              </a:buClr>
              <a:buSzPts val="2600"/>
              <a:buNone/>
              <a:defRPr sz="2600" b="0">
                <a:solidFill>
                  <a:srgbClr val="808080"/>
                </a:solidFill>
              </a:defRPr>
            </a:lvl1pPr>
            <a:lvl2pPr lvl="1" algn="l" rtl="0">
              <a:spcBef>
                <a:spcPts val="0"/>
              </a:spcBef>
              <a:spcAft>
                <a:spcPts val="0"/>
              </a:spcAft>
              <a:buClr>
                <a:srgbClr val="808080"/>
              </a:buClr>
              <a:buSzPts val="2600"/>
              <a:buNone/>
              <a:defRPr sz="2600" b="0">
                <a:solidFill>
                  <a:srgbClr val="808080"/>
                </a:solidFill>
              </a:defRPr>
            </a:lvl2pPr>
            <a:lvl3pPr lvl="2" algn="l" rtl="0">
              <a:spcBef>
                <a:spcPts val="0"/>
              </a:spcBef>
              <a:spcAft>
                <a:spcPts val="0"/>
              </a:spcAft>
              <a:buClr>
                <a:srgbClr val="808080"/>
              </a:buClr>
              <a:buSzPts val="2600"/>
              <a:buNone/>
              <a:defRPr sz="2600" b="0">
                <a:solidFill>
                  <a:srgbClr val="808080"/>
                </a:solidFill>
              </a:defRPr>
            </a:lvl3pPr>
            <a:lvl4pPr lvl="3" algn="l" rtl="0">
              <a:spcBef>
                <a:spcPts val="0"/>
              </a:spcBef>
              <a:spcAft>
                <a:spcPts val="0"/>
              </a:spcAft>
              <a:buClr>
                <a:srgbClr val="808080"/>
              </a:buClr>
              <a:buSzPts val="2600"/>
              <a:buNone/>
              <a:defRPr sz="2600" b="0">
                <a:solidFill>
                  <a:srgbClr val="808080"/>
                </a:solidFill>
              </a:defRPr>
            </a:lvl4pPr>
            <a:lvl5pPr lvl="4" algn="l" rtl="0">
              <a:spcBef>
                <a:spcPts val="0"/>
              </a:spcBef>
              <a:spcAft>
                <a:spcPts val="0"/>
              </a:spcAft>
              <a:buClr>
                <a:srgbClr val="808080"/>
              </a:buClr>
              <a:buSzPts val="2600"/>
              <a:buNone/>
              <a:defRPr sz="2600" b="0">
                <a:solidFill>
                  <a:srgbClr val="808080"/>
                </a:solidFill>
              </a:defRPr>
            </a:lvl5pPr>
            <a:lvl6pPr lvl="5" algn="l" rtl="0">
              <a:spcBef>
                <a:spcPts val="0"/>
              </a:spcBef>
              <a:spcAft>
                <a:spcPts val="0"/>
              </a:spcAft>
              <a:buClr>
                <a:srgbClr val="808080"/>
              </a:buClr>
              <a:buSzPts val="2600"/>
              <a:buNone/>
              <a:defRPr sz="2600" b="0">
                <a:solidFill>
                  <a:srgbClr val="808080"/>
                </a:solidFill>
              </a:defRPr>
            </a:lvl6pPr>
            <a:lvl7pPr lvl="6" algn="l" rtl="0">
              <a:spcBef>
                <a:spcPts val="0"/>
              </a:spcBef>
              <a:spcAft>
                <a:spcPts val="0"/>
              </a:spcAft>
              <a:buClr>
                <a:srgbClr val="808080"/>
              </a:buClr>
              <a:buSzPts val="2600"/>
              <a:buNone/>
              <a:defRPr sz="2600" b="0">
                <a:solidFill>
                  <a:srgbClr val="808080"/>
                </a:solidFill>
              </a:defRPr>
            </a:lvl7pPr>
            <a:lvl8pPr lvl="7" algn="l" rtl="0">
              <a:spcBef>
                <a:spcPts val="0"/>
              </a:spcBef>
              <a:spcAft>
                <a:spcPts val="0"/>
              </a:spcAft>
              <a:buClr>
                <a:srgbClr val="808080"/>
              </a:buClr>
              <a:buSzPts val="2600"/>
              <a:buNone/>
              <a:defRPr sz="2600" b="0">
                <a:solidFill>
                  <a:srgbClr val="808080"/>
                </a:solidFill>
              </a:defRPr>
            </a:lvl8pPr>
            <a:lvl9pPr lvl="8" algn="l" rtl="0">
              <a:spcBef>
                <a:spcPts val="0"/>
              </a:spcBef>
              <a:spcAft>
                <a:spcPts val="0"/>
              </a:spcAft>
              <a:buClr>
                <a:srgbClr val="808080"/>
              </a:buClr>
              <a:buSzPts val="2600"/>
              <a:buNone/>
              <a:defRPr sz="2600" b="0">
                <a:solidFill>
                  <a:srgbClr val="808080"/>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hite with Blue Top - Fancy 1">
  <p:cSld name="TITLE_AND_BODY_1_2">
    <p:bg>
      <p:bgPr>
        <a:gradFill>
          <a:gsLst>
            <a:gs pos="0">
              <a:srgbClr val="FFFFFF"/>
            </a:gs>
            <a:gs pos="100000">
              <a:srgbClr val="9CC2DF"/>
            </a:gs>
          </a:gsLst>
          <a:path path="circle">
            <a:fillToRect l="50000" t="50000" r="50000" b="50000"/>
          </a:path>
          <a:tileRect/>
        </a:gradFill>
        <a:effectLst/>
      </p:bgPr>
    </p:bg>
    <p:spTree>
      <p:nvGrpSpPr>
        <p:cNvPr id="1" name="Shape 57"/>
        <p:cNvGrpSpPr/>
        <p:nvPr/>
      </p:nvGrpSpPr>
      <p:grpSpPr>
        <a:xfrm>
          <a:off x="0" y="0"/>
          <a:ext cx="0" cy="0"/>
          <a:chOff x="0" y="0"/>
          <a:chExt cx="0" cy="0"/>
        </a:xfrm>
      </p:grpSpPr>
      <p:sp>
        <p:nvSpPr>
          <p:cNvPr id="58" name="Google Shape;58;p7"/>
          <p:cNvSpPr/>
          <p:nvPr/>
        </p:nvSpPr>
        <p:spPr>
          <a:xfrm>
            <a:off x="0" y="3050"/>
            <a:ext cx="9144000" cy="819900"/>
          </a:xfrm>
          <a:prstGeom prst="rect">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C71"/>
              </a:solidFill>
            </a:endParaRPr>
          </a:p>
        </p:txBody>
      </p:sp>
      <p:grpSp>
        <p:nvGrpSpPr>
          <p:cNvPr id="59" name="Google Shape;59;p7"/>
          <p:cNvGrpSpPr/>
          <p:nvPr/>
        </p:nvGrpSpPr>
        <p:grpSpPr>
          <a:xfrm>
            <a:off x="-75" y="822950"/>
            <a:ext cx="9144088" cy="4320463"/>
            <a:chOff x="8145036" y="0"/>
            <a:chExt cx="4014438" cy="2258121"/>
          </a:xfrm>
        </p:grpSpPr>
        <p:sp>
          <p:nvSpPr>
            <p:cNvPr id="60" name="Google Shape;60;p7"/>
            <p:cNvSpPr/>
            <p:nvPr/>
          </p:nvSpPr>
          <p:spPr>
            <a:xfrm>
              <a:off x="8145036" y="0"/>
              <a:ext cx="4014376" cy="2258121"/>
            </a:xfrm>
            <a:custGeom>
              <a:avLst/>
              <a:gdLst/>
              <a:ahLst/>
              <a:cxnLst/>
              <a:rect l="l" t="t" r="r" b="b"/>
              <a:pathLst>
                <a:path w="4014376" h="2258121" extrusionOk="0">
                  <a:moveTo>
                    <a:pt x="2148603" y="1774988"/>
                  </a:moveTo>
                  <a:cubicBezTo>
                    <a:pt x="1965654" y="1382640"/>
                    <a:pt x="1863892" y="1164459"/>
                    <a:pt x="1939873" y="955604"/>
                  </a:cubicBezTo>
                  <a:cubicBezTo>
                    <a:pt x="2015855" y="746748"/>
                    <a:pt x="2234119" y="645049"/>
                    <a:pt x="2626468" y="462162"/>
                  </a:cubicBezTo>
                  <a:cubicBezTo>
                    <a:pt x="3018816" y="279275"/>
                    <a:pt x="3236997" y="177451"/>
                    <a:pt x="3445831" y="253432"/>
                  </a:cubicBezTo>
                  <a:cubicBezTo>
                    <a:pt x="3654666" y="329414"/>
                    <a:pt x="3756386" y="547678"/>
                    <a:pt x="3939272" y="940006"/>
                  </a:cubicBezTo>
                  <a:cubicBezTo>
                    <a:pt x="3966182" y="997693"/>
                    <a:pt x="3991294" y="1051574"/>
                    <a:pt x="4014377" y="1102256"/>
                  </a:cubicBezTo>
                  <a:lnTo>
                    <a:pt x="4014377" y="0"/>
                  </a:lnTo>
                  <a:lnTo>
                    <a:pt x="0" y="0"/>
                  </a:lnTo>
                  <a:lnTo>
                    <a:pt x="0" y="2258122"/>
                  </a:lnTo>
                  <a:lnTo>
                    <a:pt x="2400007" y="2258122"/>
                  </a:lnTo>
                  <a:cubicBezTo>
                    <a:pt x="2320283" y="2143125"/>
                    <a:pt x="2245932" y="1983697"/>
                    <a:pt x="2148603" y="17749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7"/>
            <p:cNvSpPr/>
            <p:nvPr/>
          </p:nvSpPr>
          <p:spPr>
            <a:xfrm>
              <a:off x="11595195" y="1947441"/>
              <a:ext cx="564279" cy="310680"/>
            </a:xfrm>
            <a:custGeom>
              <a:avLst/>
              <a:gdLst/>
              <a:ahLst/>
              <a:cxnLst/>
              <a:rect l="l" t="t" r="r" b="b"/>
              <a:pathLst>
                <a:path w="564279" h="310680" extrusionOk="0">
                  <a:moveTo>
                    <a:pt x="11332" y="305390"/>
                  </a:moveTo>
                  <a:lnTo>
                    <a:pt x="0" y="310680"/>
                  </a:lnTo>
                  <a:lnTo>
                    <a:pt x="564279" y="310680"/>
                  </a:lnTo>
                  <a:lnTo>
                    <a:pt x="564279" y="0"/>
                  </a:lnTo>
                  <a:cubicBezTo>
                    <a:pt x="447610" y="101929"/>
                    <a:pt x="266229" y="186525"/>
                    <a:pt x="11332" y="3053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 name="Google Shape;62;p7"/>
          <p:cNvSpPr txBox="1">
            <a:spLocks noGrp="1"/>
          </p:cNvSpPr>
          <p:nvPr>
            <p:ph type="title"/>
          </p:nvPr>
        </p:nvSpPr>
        <p:spPr>
          <a:xfrm>
            <a:off x="228600" y="265175"/>
            <a:ext cx="7907100" cy="486900"/>
          </a:xfrm>
          <a:prstGeom prst="rect">
            <a:avLst/>
          </a:prstGeom>
        </p:spPr>
        <p:txBody>
          <a:bodyPr spcFirstLastPara="1" wrap="square" lIns="0" tIns="0" rIns="0" bIns="0" anchor="b" anchorCtr="0">
            <a:noAutofit/>
          </a:bodyPr>
          <a:lstStyle>
            <a:lvl1pPr lvl="0" algn="l" rtl="0">
              <a:spcBef>
                <a:spcPts val="0"/>
              </a:spcBef>
              <a:spcAft>
                <a:spcPts val="0"/>
              </a:spcAft>
              <a:buClr>
                <a:srgbClr val="FFFFFF"/>
              </a:buClr>
              <a:buSzPts val="3000"/>
              <a:buNone/>
              <a:defRPr>
                <a:solidFill>
                  <a:srgbClr val="FFFFFF"/>
                </a:solidFill>
              </a:defRPr>
            </a:lvl1pPr>
            <a:lvl2pPr lvl="1" algn="l" rtl="0">
              <a:spcBef>
                <a:spcPts val="0"/>
              </a:spcBef>
              <a:spcAft>
                <a:spcPts val="0"/>
              </a:spcAft>
              <a:buSzPts val="3000"/>
              <a:buNone/>
              <a:defRPr/>
            </a:lvl2pPr>
            <a:lvl3pPr lvl="2" algn="l" rtl="0">
              <a:spcBef>
                <a:spcPts val="0"/>
              </a:spcBef>
              <a:spcAft>
                <a:spcPts val="0"/>
              </a:spcAft>
              <a:buSzPts val="3000"/>
              <a:buNone/>
              <a:defRPr/>
            </a:lvl3pPr>
            <a:lvl4pPr lvl="3" algn="l" rtl="0">
              <a:spcBef>
                <a:spcPts val="0"/>
              </a:spcBef>
              <a:spcAft>
                <a:spcPts val="0"/>
              </a:spcAft>
              <a:buSzPts val="3000"/>
              <a:buNone/>
              <a:defRPr/>
            </a:lvl4pPr>
            <a:lvl5pPr lvl="4" algn="l" rtl="0">
              <a:spcBef>
                <a:spcPts val="0"/>
              </a:spcBef>
              <a:spcAft>
                <a:spcPts val="0"/>
              </a:spcAft>
              <a:buSzPts val="3000"/>
              <a:buNone/>
              <a:defRPr/>
            </a:lvl5pPr>
            <a:lvl6pPr lvl="5" algn="l" rtl="0">
              <a:spcBef>
                <a:spcPts val="0"/>
              </a:spcBef>
              <a:spcAft>
                <a:spcPts val="0"/>
              </a:spcAft>
              <a:buSzPts val="3000"/>
              <a:buNone/>
              <a:defRPr/>
            </a:lvl6pPr>
            <a:lvl7pPr lvl="6" algn="l" rtl="0">
              <a:spcBef>
                <a:spcPts val="0"/>
              </a:spcBef>
              <a:spcAft>
                <a:spcPts val="0"/>
              </a:spcAft>
              <a:buSzPts val="3000"/>
              <a:buNone/>
              <a:defRPr/>
            </a:lvl7pPr>
            <a:lvl8pPr lvl="7" algn="l" rtl="0">
              <a:spcBef>
                <a:spcPts val="0"/>
              </a:spcBef>
              <a:spcAft>
                <a:spcPts val="0"/>
              </a:spcAft>
              <a:buSzPts val="3000"/>
              <a:buNone/>
              <a:defRPr/>
            </a:lvl8pPr>
            <a:lvl9pPr lvl="8" algn="l" rtl="0">
              <a:spcBef>
                <a:spcPts val="0"/>
              </a:spcBef>
              <a:spcAft>
                <a:spcPts val="0"/>
              </a:spcAft>
              <a:buSzPts val="3000"/>
              <a:buNone/>
              <a:defRPr/>
            </a:lvl9pPr>
          </a:lstStyle>
          <a:p>
            <a:endParaRPr/>
          </a:p>
        </p:txBody>
      </p:sp>
      <p:sp>
        <p:nvSpPr>
          <p:cNvPr id="63" name="Google Shape;63;p7"/>
          <p:cNvSpPr txBox="1"/>
          <p:nvPr/>
        </p:nvSpPr>
        <p:spPr>
          <a:xfrm>
            <a:off x="231475" y="4892040"/>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003C71"/>
                </a:solidFill>
                <a:latin typeface="Poppins"/>
                <a:ea typeface="Poppins"/>
                <a:cs typeface="Poppins"/>
                <a:sym typeface="Poppins"/>
              </a:rPr>
              <a:t>General Supplies and Services</a:t>
            </a:r>
            <a:endParaRPr sz="1600">
              <a:solidFill>
                <a:srgbClr val="003C71"/>
              </a:solidFill>
              <a:latin typeface="Poppins"/>
              <a:ea typeface="Poppins"/>
              <a:cs typeface="Poppins"/>
              <a:sym typeface="Poppins"/>
            </a:endParaRPr>
          </a:p>
        </p:txBody>
      </p:sp>
      <p:sp>
        <p:nvSpPr>
          <p:cNvPr id="64" name="Google Shape;64;p7"/>
          <p:cNvSpPr txBox="1">
            <a:spLocks noGrp="1"/>
          </p:cNvSpPr>
          <p:nvPr>
            <p:ph type="sldNum" idx="12"/>
          </p:nvPr>
        </p:nvSpPr>
        <p:spPr>
          <a:xfrm>
            <a:off x="8439912" y="4855464"/>
            <a:ext cx="548700" cy="393600"/>
          </a:xfrm>
          <a:prstGeom prst="rect">
            <a:avLst/>
          </a:prstGeom>
        </p:spPr>
        <p:txBody>
          <a:bodyPr spcFirstLastPara="1" wrap="square" lIns="0" tIns="0" rIns="0" bIns="0" anchor="t" anchorCtr="0">
            <a:noAutofit/>
          </a:bodyPr>
          <a:lstStyle>
            <a:lvl1pPr lvl="0" rtl="0">
              <a:buNone/>
              <a:defRPr>
                <a:solidFill>
                  <a:srgbClr val="003C71"/>
                </a:solidFill>
                <a:latin typeface="Poppins"/>
                <a:ea typeface="Poppins"/>
                <a:cs typeface="Poppins"/>
                <a:sym typeface="Poppins"/>
              </a:defRPr>
            </a:lvl1pPr>
            <a:lvl2pPr lvl="1" rtl="0">
              <a:buNone/>
              <a:defRPr>
                <a:solidFill>
                  <a:srgbClr val="003C71"/>
                </a:solidFill>
                <a:latin typeface="Poppins"/>
                <a:ea typeface="Poppins"/>
                <a:cs typeface="Poppins"/>
                <a:sym typeface="Poppins"/>
              </a:defRPr>
            </a:lvl2pPr>
            <a:lvl3pPr lvl="2" rtl="0">
              <a:buNone/>
              <a:defRPr>
                <a:solidFill>
                  <a:srgbClr val="003C71"/>
                </a:solidFill>
                <a:latin typeface="Poppins"/>
                <a:ea typeface="Poppins"/>
                <a:cs typeface="Poppins"/>
                <a:sym typeface="Poppins"/>
              </a:defRPr>
            </a:lvl3pPr>
            <a:lvl4pPr lvl="3" rtl="0">
              <a:buNone/>
              <a:defRPr>
                <a:solidFill>
                  <a:srgbClr val="003C71"/>
                </a:solidFill>
                <a:latin typeface="Poppins"/>
                <a:ea typeface="Poppins"/>
                <a:cs typeface="Poppins"/>
                <a:sym typeface="Poppins"/>
              </a:defRPr>
            </a:lvl4pPr>
            <a:lvl5pPr lvl="4" rtl="0">
              <a:buNone/>
              <a:defRPr>
                <a:solidFill>
                  <a:srgbClr val="003C71"/>
                </a:solidFill>
                <a:latin typeface="Poppins"/>
                <a:ea typeface="Poppins"/>
                <a:cs typeface="Poppins"/>
                <a:sym typeface="Poppins"/>
              </a:defRPr>
            </a:lvl5pPr>
            <a:lvl6pPr lvl="5" rtl="0">
              <a:buNone/>
              <a:defRPr>
                <a:solidFill>
                  <a:srgbClr val="003C71"/>
                </a:solidFill>
                <a:latin typeface="Poppins"/>
                <a:ea typeface="Poppins"/>
                <a:cs typeface="Poppins"/>
                <a:sym typeface="Poppins"/>
              </a:defRPr>
            </a:lvl6pPr>
            <a:lvl7pPr lvl="6" rtl="0">
              <a:buNone/>
              <a:defRPr>
                <a:solidFill>
                  <a:srgbClr val="003C71"/>
                </a:solidFill>
                <a:latin typeface="Poppins"/>
                <a:ea typeface="Poppins"/>
                <a:cs typeface="Poppins"/>
                <a:sym typeface="Poppins"/>
              </a:defRPr>
            </a:lvl7pPr>
            <a:lvl8pPr lvl="7" rtl="0">
              <a:buNone/>
              <a:defRPr>
                <a:solidFill>
                  <a:srgbClr val="003C71"/>
                </a:solidFill>
                <a:latin typeface="Poppins"/>
                <a:ea typeface="Poppins"/>
                <a:cs typeface="Poppins"/>
                <a:sym typeface="Poppins"/>
              </a:defRPr>
            </a:lvl8pPr>
            <a:lvl9pPr lvl="8" rtl="0">
              <a:buNone/>
              <a:defRPr>
                <a:solidFill>
                  <a:srgbClr val="003C7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7"/>
          <p:cNvSpPr txBox="1">
            <a:spLocks noGrp="1"/>
          </p:cNvSpPr>
          <p:nvPr>
            <p:ph type="body" idx="1"/>
          </p:nvPr>
        </p:nvSpPr>
        <p:spPr>
          <a:xfrm>
            <a:off x="477775" y="1089275"/>
            <a:ext cx="4412700" cy="8199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000000"/>
              </a:buClr>
              <a:buSzPts val="2500"/>
              <a:buChar char="●"/>
              <a:defRPr sz="2500">
                <a:solidFill>
                  <a:srgbClr val="000000"/>
                </a:solidFill>
              </a:defRPr>
            </a:lvl1pPr>
            <a:lvl2pPr marL="914400" lvl="1" indent="-374650" rtl="0">
              <a:spcBef>
                <a:spcPts val="0"/>
              </a:spcBef>
              <a:spcAft>
                <a:spcPts val="0"/>
              </a:spcAft>
              <a:buClr>
                <a:srgbClr val="000000"/>
              </a:buClr>
              <a:buSzPts val="2300"/>
              <a:buChar char="○"/>
              <a:defRPr sz="2300">
                <a:solidFill>
                  <a:srgbClr val="000000"/>
                </a:solidFill>
              </a:defRPr>
            </a:lvl2pPr>
            <a:lvl3pPr marL="1371600" lvl="2" indent="-368300" rtl="0">
              <a:spcBef>
                <a:spcPts val="0"/>
              </a:spcBef>
              <a:spcAft>
                <a:spcPts val="0"/>
              </a:spcAft>
              <a:buClr>
                <a:srgbClr val="000000"/>
              </a:buClr>
              <a:buSzPts val="2200"/>
              <a:buChar char="■"/>
              <a:defRPr sz="2200">
                <a:solidFill>
                  <a:srgbClr val="000000"/>
                </a:solidFill>
              </a:defRPr>
            </a:lvl3pPr>
            <a:lvl4pPr marL="1828800" lvl="3" indent="-349250" rtl="0">
              <a:spcBef>
                <a:spcPts val="0"/>
              </a:spcBef>
              <a:spcAft>
                <a:spcPts val="0"/>
              </a:spcAft>
              <a:buClr>
                <a:srgbClr val="000000"/>
              </a:buClr>
              <a:buSzPts val="1900"/>
              <a:buChar char="●"/>
              <a:defRPr sz="1900">
                <a:solidFill>
                  <a:srgbClr val="000000"/>
                </a:solidFill>
              </a:defRPr>
            </a:lvl4pPr>
            <a:lvl5pPr marL="2286000" lvl="4" indent="-336550" rtl="0">
              <a:spcBef>
                <a:spcPts val="0"/>
              </a:spcBef>
              <a:spcAft>
                <a:spcPts val="0"/>
              </a:spcAft>
              <a:buClr>
                <a:srgbClr val="000000"/>
              </a:buClr>
              <a:buSzPts val="1700"/>
              <a:buChar char="○"/>
              <a:defRPr sz="1700">
                <a:solidFill>
                  <a:srgbClr val="000000"/>
                </a:solidFill>
              </a:defRPr>
            </a:lvl5pPr>
            <a:lvl6pPr marL="2743200" lvl="5" indent="-323850" rtl="0">
              <a:spcBef>
                <a:spcPts val="0"/>
              </a:spcBef>
              <a:spcAft>
                <a:spcPts val="0"/>
              </a:spcAft>
              <a:buClr>
                <a:srgbClr val="000000"/>
              </a:buClr>
              <a:buSzPts val="1500"/>
              <a:buChar char="■"/>
              <a:defRPr sz="1500">
                <a:solidFill>
                  <a:srgbClr val="000000"/>
                </a:solidFill>
              </a:defRPr>
            </a:lvl6pPr>
            <a:lvl7pPr marL="3200400" lvl="6" indent="-292100" rtl="0">
              <a:spcBef>
                <a:spcPts val="0"/>
              </a:spcBef>
              <a:spcAft>
                <a:spcPts val="0"/>
              </a:spcAft>
              <a:buClr>
                <a:srgbClr val="000000"/>
              </a:buClr>
              <a:buSzPts val="1000"/>
              <a:buChar char="●"/>
              <a:defRPr sz="1000">
                <a:solidFill>
                  <a:srgbClr val="000000"/>
                </a:solidFill>
              </a:defRPr>
            </a:lvl7pPr>
            <a:lvl8pPr marL="3657600" lvl="7" indent="-292100" rtl="0">
              <a:spcBef>
                <a:spcPts val="0"/>
              </a:spcBef>
              <a:spcAft>
                <a:spcPts val="0"/>
              </a:spcAft>
              <a:buClr>
                <a:srgbClr val="000000"/>
              </a:buClr>
              <a:buSzPts val="1000"/>
              <a:buChar char="○"/>
              <a:defRPr sz="1000">
                <a:solidFill>
                  <a:srgbClr val="000000"/>
                </a:solidFill>
              </a:defRPr>
            </a:lvl8pPr>
            <a:lvl9pPr marL="4114800" lvl="8" indent="-292100" rtl="0">
              <a:spcBef>
                <a:spcPts val="0"/>
              </a:spcBef>
              <a:spcAft>
                <a:spcPts val="0"/>
              </a:spcAft>
              <a:buClr>
                <a:srgbClr val="000000"/>
              </a:buClr>
              <a:buSzPts val="1000"/>
              <a:buChar char="■"/>
              <a:defRPr sz="1000">
                <a:solidFill>
                  <a:srgbClr val="000000"/>
                </a:solidFill>
              </a:defRPr>
            </a:lvl9pPr>
          </a:lstStyle>
          <a:p>
            <a:endParaRPr/>
          </a:p>
        </p:txBody>
      </p:sp>
      <p:sp>
        <p:nvSpPr>
          <p:cNvPr id="66" name="Google Shape;66;p7"/>
          <p:cNvSpPr/>
          <p:nvPr/>
        </p:nvSpPr>
        <p:spPr>
          <a:xfrm rot="-1180608">
            <a:off x="4528524" y="1363532"/>
            <a:ext cx="4620841" cy="4442142"/>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hite with Blue Top Plain">
  <p:cSld name="TITLE_AND_BODY_1_1">
    <p:bg>
      <p:bgPr>
        <a:solidFill>
          <a:srgbClr val="FFFFFF"/>
        </a:solidFill>
        <a:effectLst/>
      </p:bgPr>
    </p:bg>
    <p:spTree>
      <p:nvGrpSpPr>
        <p:cNvPr id="1" name="Shape 67"/>
        <p:cNvGrpSpPr/>
        <p:nvPr/>
      </p:nvGrpSpPr>
      <p:grpSpPr>
        <a:xfrm>
          <a:off x="0" y="0"/>
          <a:ext cx="0" cy="0"/>
          <a:chOff x="0" y="0"/>
          <a:chExt cx="0" cy="0"/>
        </a:xfrm>
      </p:grpSpPr>
      <p:sp>
        <p:nvSpPr>
          <p:cNvPr id="68" name="Google Shape;68;p8"/>
          <p:cNvSpPr/>
          <p:nvPr/>
        </p:nvSpPr>
        <p:spPr>
          <a:xfrm>
            <a:off x="0" y="3050"/>
            <a:ext cx="9144000" cy="819900"/>
          </a:xfrm>
          <a:prstGeom prst="rect">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C71"/>
              </a:solidFill>
            </a:endParaRPr>
          </a:p>
        </p:txBody>
      </p:sp>
      <p:sp>
        <p:nvSpPr>
          <p:cNvPr id="69" name="Google Shape;69;p8"/>
          <p:cNvSpPr txBox="1">
            <a:spLocks noGrp="1"/>
          </p:cNvSpPr>
          <p:nvPr>
            <p:ph type="title"/>
          </p:nvPr>
        </p:nvSpPr>
        <p:spPr>
          <a:xfrm>
            <a:off x="228600" y="265175"/>
            <a:ext cx="7425300" cy="486900"/>
          </a:xfrm>
          <a:prstGeom prst="rect">
            <a:avLst/>
          </a:prstGeom>
        </p:spPr>
        <p:txBody>
          <a:bodyPr spcFirstLastPara="1" wrap="square" lIns="0" tIns="0" rIns="0" bIns="0" anchor="b" anchorCtr="0">
            <a:noAutofit/>
          </a:bodyPr>
          <a:lstStyle>
            <a:lvl1pPr lvl="0" algn="l" rtl="0">
              <a:spcBef>
                <a:spcPts val="0"/>
              </a:spcBef>
              <a:spcAft>
                <a:spcPts val="0"/>
              </a:spcAft>
              <a:buClr>
                <a:srgbClr val="FFFFFF"/>
              </a:buClr>
              <a:buSzPts val="3000"/>
              <a:buNone/>
              <a:defRPr>
                <a:solidFill>
                  <a:srgbClr val="FFFFFF"/>
                </a:solidFill>
              </a:defRPr>
            </a:lvl1pPr>
            <a:lvl2pPr lvl="1" algn="l" rtl="0">
              <a:spcBef>
                <a:spcPts val="0"/>
              </a:spcBef>
              <a:spcAft>
                <a:spcPts val="0"/>
              </a:spcAft>
              <a:buSzPts val="3000"/>
              <a:buNone/>
              <a:defRPr/>
            </a:lvl2pPr>
            <a:lvl3pPr lvl="2" algn="l" rtl="0">
              <a:spcBef>
                <a:spcPts val="0"/>
              </a:spcBef>
              <a:spcAft>
                <a:spcPts val="0"/>
              </a:spcAft>
              <a:buSzPts val="3000"/>
              <a:buNone/>
              <a:defRPr/>
            </a:lvl3pPr>
            <a:lvl4pPr lvl="3" algn="l" rtl="0">
              <a:spcBef>
                <a:spcPts val="0"/>
              </a:spcBef>
              <a:spcAft>
                <a:spcPts val="0"/>
              </a:spcAft>
              <a:buSzPts val="3000"/>
              <a:buNone/>
              <a:defRPr/>
            </a:lvl4pPr>
            <a:lvl5pPr lvl="4" algn="l" rtl="0">
              <a:spcBef>
                <a:spcPts val="0"/>
              </a:spcBef>
              <a:spcAft>
                <a:spcPts val="0"/>
              </a:spcAft>
              <a:buSzPts val="3000"/>
              <a:buNone/>
              <a:defRPr/>
            </a:lvl5pPr>
            <a:lvl6pPr lvl="5" algn="l" rtl="0">
              <a:spcBef>
                <a:spcPts val="0"/>
              </a:spcBef>
              <a:spcAft>
                <a:spcPts val="0"/>
              </a:spcAft>
              <a:buSzPts val="3000"/>
              <a:buNone/>
              <a:defRPr/>
            </a:lvl6pPr>
            <a:lvl7pPr lvl="6" algn="l" rtl="0">
              <a:spcBef>
                <a:spcPts val="0"/>
              </a:spcBef>
              <a:spcAft>
                <a:spcPts val="0"/>
              </a:spcAft>
              <a:buSzPts val="3000"/>
              <a:buNone/>
              <a:defRPr/>
            </a:lvl7pPr>
            <a:lvl8pPr lvl="7" algn="l" rtl="0">
              <a:spcBef>
                <a:spcPts val="0"/>
              </a:spcBef>
              <a:spcAft>
                <a:spcPts val="0"/>
              </a:spcAft>
              <a:buSzPts val="3000"/>
              <a:buNone/>
              <a:defRPr/>
            </a:lvl8pPr>
            <a:lvl9pPr lvl="8" algn="l" rtl="0">
              <a:spcBef>
                <a:spcPts val="0"/>
              </a:spcBef>
              <a:spcAft>
                <a:spcPts val="0"/>
              </a:spcAft>
              <a:buSzPts val="3000"/>
              <a:buNone/>
              <a:defRPr/>
            </a:lvl9pPr>
          </a:lstStyle>
          <a:p>
            <a:endParaRPr/>
          </a:p>
        </p:txBody>
      </p:sp>
      <p:sp>
        <p:nvSpPr>
          <p:cNvPr id="70" name="Google Shape;70;p8"/>
          <p:cNvSpPr txBox="1">
            <a:spLocks noGrp="1"/>
          </p:cNvSpPr>
          <p:nvPr>
            <p:ph type="sldNum" idx="12"/>
          </p:nvPr>
        </p:nvSpPr>
        <p:spPr>
          <a:xfrm>
            <a:off x="8439912" y="4855464"/>
            <a:ext cx="548700" cy="393600"/>
          </a:xfrm>
          <a:prstGeom prst="rect">
            <a:avLst/>
          </a:prstGeom>
        </p:spPr>
        <p:txBody>
          <a:bodyPr spcFirstLastPara="1" wrap="square" lIns="0" tIns="0" rIns="0" bIns="0" anchor="t" anchorCtr="0">
            <a:noAutofit/>
          </a:bodyPr>
          <a:lstStyle>
            <a:lvl1pPr lvl="0" rtl="0">
              <a:buNone/>
              <a:defRPr>
                <a:solidFill>
                  <a:srgbClr val="003C71"/>
                </a:solidFill>
                <a:latin typeface="Poppins"/>
                <a:ea typeface="Poppins"/>
                <a:cs typeface="Poppins"/>
                <a:sym typeface="Poppins"/>
              </a:defRPr>
            </a:lvl1pPr>
            <a:lvl2pPr lvl="1" rtl="0">
              <a:buNone/>
              <a:defRPr>
                <a:solidFill>
                  <a:srgbClr val="003C71"/>
                </a:solidFill>
                <a:latin typeface="Poppins"/>
                <a:ea typeface="Poppins"/>
                <a:cs typeface="Poppins"/>
                <a:sym typeface="Poppins"/>
              </a:defRPr>
            </a:lvl2pPr>
            <a:lvl3pPr lvl="2" rtl="0">
              <a:buNone/>
              <a:defRPr>
                <a:solidFill>
                  <a:srgbClr val="003C71"/>
                </a:solidFill>
                <a:latin typeface="Poppins"/>
                <a:ea typeface="Poppins"/>
                <a:cs typeface="Poppins"/>
                <a:sym typeface="Poppins"/>
              </a:defRPr>
            </a:lvl3pPr>
            <a:lvl4pPr lvl="3" rtl="0">
              <a:buNone/>
              <a:defRPr>
                <a:solidFill>
                  <a:srgbClr val="003C71"/>
                </a:solidFill>
                <a:latin typeface="Poppins"/>
                <a:ea typeface="Poppins"/>
                <a:cs typeface="Poppins"/>
                <a:sym typeface="Poppins"/>
              </a:defRPr>
            </a:lvl4pPr>
            <a:lvl5pPr lvl="4" rtl="0">
              <a:buNone/>
              <a:defRPr>
                <a:solidFill>
                  <a:srgbClr val="003C71"/>
                </a:solidFill>
                <a:latin typeface="Poppins"/>
                <a:ea typeface="Poppins"/>
                <a:cs typeface="Poppins"/>
                <a:sym typeface="Poppins"/>
              </a:defRPr>
            </a:lvl5pPr>
            <a:lvl6pPr lvl="5" rtl="0">
              <a:buNone/>
              <a:defRPr>
                <a:solidFill>
                  <a:srgbClr val="003C71"/>
                </a:solidFill>
                <a:latin typeface="Poppins"/>
                <a:ea typeface="Poppins"/>
                <a:cs typeface="Poppins"/>
                <a:sym typeface="Poppins"/>
              </a:defRPr>
            </a:lvl6pPr>
            <a:lvl7pPr lvl="6" rtl="0">
              <a:buNone/>
              <a:defRPr>
                <a:solidFill>
                  <a:srgbClr val="003C71"/>
                </a:solidFill>
                <a:latin typeface="Poppins"/>
                <a:ea typeface="Poppins"/>
                <a:cs typeface="Poppins"/>
                <a:sym typeface="Poppins"/>
              </a:defRPr>
            </a:lvl7pPr>
            <a:lvl8pPr lvl="7" rtl="0">
              <a:buNone/>
              <a:defRPr>
                <a:solidFill>
                  <a:srgbClr val="003C71"/>
                </a:solidFill>
                <a:latin typeface="Poppins"/>
                <a:ea typeface="Poppins"/>
                <a:cs typeface="Poppins"/>
                <a:sym typeface="Poppins"/>
              </a:defRPr>
            </a:lvl8pPr>
            <a:lvl9pPr lvl="8" rtl="0">
              <a:buNone/>
              <a:defRPr>
                <a:solidFill>
                  <a:srgbClr val="003C7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
        <p:nvSpPr>
          <p:cNvPr id="71" name="Google Shape;71;p8"/>
          <p:cNvSpPr txBox="1">
            <a:spLocks noGrp="1"/>
          </p:cNvSpPr>
          <p:nvPr>
            <p:ph type="body" idx="1"/>
          </p:nvPr>
        </p:nvSpPr>
        <p:spPr>
          <a:xfrm>
            <a:off x="477775" y="1089275"/>
            <a:ext cx="4412700" cy="8199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000000"/>
              </a:buClr>
              <a:buSzPts val="2500"/>
              <a:buChar char="●"/>
              <a:defRPr sz="2500">
                <a:solidFill>
                  <a:srgbClr val="000000"/>
                </a:solidFill>
              </a:defRPr>
            </a:lvl1pPr>
            <a:lvl2pPr marL="914400" lvl="1" indent="-374650" rtl="0">
              <a:spcBef>
                <a:spcPts val="0"/>
              </a:spcBef>
              <a:spcAft>
                <a:spcPts val="0"/>
              </a:spcAft>
              <a:buClr>
                <a:srgbClr val="000000"/>
              </a:buClr>
              <a:buSzPts val="2300"/>
              <a:buChar char="○"/>
              <a:defRPr sz="2300">
                <a:solidFill>
                  <a:srgbClr val="000000"/>
                </a:solidFill>
              </a:defRPr>
            </a:lvl2pPr>
            <a:lvl3pPr marL="1371600" lvl="2" indent="-368300" rtl="0">
              <a:spcBef>
                <a:spcPts val="0"/>
              </a:spcBef>
              <a:spcAft>
                <a:spcPts val="0"/>
              </a:spcAft>
              <a:buClr>
                <a:srgbClr val="000000"/>
              </a:buClr>
              <a:buSzPts val="2200"/>
              <a:buChar char="■"/>
              <a:defRPr sz="2200">
                <a:solidFill>
                  <a:srgbClr val="000000"/>
                </a:solidFill>
              </a:defRPr>
            </a:lvl3pPr>
            <a:lvl4pPr marL="1828800" lvl="3" indent="-349250" rtl="0">
              <a:spcBef>
                <a:spcPts val="0"/>
              </a:spcBef>
              <a:spcAft>
                <a:spcPts val="0"/>
              </a:spcAft>
              <a:buClr>
                <a:srgbClr val="000000"/>
              </a:buClr>
              <a:buSzPts val="1900"/>
              <a:buChar char="●"/>
              <a:defRPr sz="1900">
                <a:solidFill>
                  <a:srgbClr val="000000"/>
                </a:solidFill>
              </a:defRPr>
            </a:lvl4pPr>
            <a:lvl5pPr marL="2286000" lvl="4" indent="-336550" rtl="0">
              <a:spcBef>
                <a:spcPts val="0"/>
              </a:spcBef>
              <a:spcAft>
                <a:spcPts val="0"/>
              </a:spcAft>
              <a:buClr>
                <a:srgbClr val="000000"/>
              </a:buClr>
              <a:buSzPts val="1700"/>
              <a:buChar char="○"/>
              <a:defRPr sz="1700">
                <a:solidFill>
                  <a:srgbClr val="000000"/>
                </a:solidFill>
              </a:defRPr>
            </a:lvl5pPr>
            <a:lvl6pPr marL="2743200" lvl="5" indent="-323850" rtl="0">
              <a:spcBef>
                <a:spcPts val="0"/>
              </a:spcBef>
              <a:spcAft>
                <a:spcPts val="0"/>
              </a:spcAft>
              <a:buClr>
                <a:srgbClr val="000000"/>
              </a:buClr>
              <a:buSzPts val="1500"/>
              <a:buChar char="■"/>
              <a:defRPr sz="1500">
                <a:solidFill>
                  <a:srgbClr val="000000"/>
                </a:solidFill>
              </a:defRPr>
            </a:lvl6pPr>
            <a:lvl7pPr marL="3200400" lvl="6" indent="-292100" rtl="0">
              <a:spcBef>
                <a:spcPts val="0"/>
              </a:spcBef>
              <a:spcAft>
                <a:spcPts val="0"/>
              </a:spcAft>
              <a:buClr>
                <a:srgbClr val="000000"/>
              </a:buClr>
              <a:buSzPts val="1000"/>
              <a:buChar char="●"/>
              <a:defRPr sz="1000">
                <a:solidFill>
                  <a:srgbClr val="000000"/>
                </a:solidFill>
              </a:defRPr>
            </a:lvl7pPr>
            <a:lvl8pPr marL="3657600" lvl="7" indent="-292100" rtl="0">
              <a:spcBef>
                <a:spcPts val="0"/>
              </a:spcBef>
              <a:spcAft>
                <a:spcPts val="0"/>
              </a:spcAft>
              <a:buClr>
                <a:srgbClr val="000000"/>
              </a:buClr>
              <a:buSzPts val="1000"/>
              <a:buChar char="○"/>
              <a:defRPr sz="1000">
                <a:solidFill>
                  <a:srgbClr val="000000"/>
                </a:solidFill>
              </a:defRPr>
            </a:lvl8pPr>
            <a:lvl9pPr marL="4114800" lvl="8" indent="-292100" rtl="0">
              <a:spcBef>
                <a:spcPts val="0"/>
              </a:spcBef>
              <a:spcAft>
                <a:spcPts val="0"/>
              </a:spcAft>
              <a:buClr>
                <a:srgbClr val="000000"/>
              </a:buClr>
              <a:buSzPts val="1000"/>
              <a:buChar char="■"/>
              <a:defRPr sz="1000">
                <a:solidFill>
                  <a:srgbClr val="000000"/>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ue with White Top Plain">
  <p:cSld name="TITLE_AND_BODY_1_1_1">
    <p:bg>
      <p:bgPr>
        <a:solidFill>
          <a:srgbClr val="FFFFFF"/>
        </a:solidFill>
        <a:effectLst/>
      </p:bgPr>
    </p:bg>
    <p:spTree>
      <p:nvGrpSpPr>
        <p:cNvPr id="1" name="Shape 72"/>
        <p:cNvGrpSpPr/>
        <p:nvPr/>
      </p:nvGrpSpPr>
      <p:grpSpPr>
        <a:xfrm>
          <a:off x="0" y="0"/>
          <a:ext cx="0" cy="0"/>
          <a:chOff x="0" y="0"/>
          <a:chExt cx="0" cy="0"/>
        </a:xfrm>
      </p:grpSpPr>
      <p:sp>
        <p:nvSpPr>
          <p:cNvPr id="73" name="Google Shape;73;p9"/>
          <p:cNvSpPr/>
          <p:nvPr/>
        </p:nvSpPr>
        <p:spPr>
          <a:xfrm>
            <a:off x="0" y="793850"/>
            <a:ext cx="9144000" cy="4349700"/>
          </a:xfrm>
          <a:prstGeom prst="rect">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C71"/>
              </a:solidFill>
            </a:endParaRPr>
          </a:p>
        </p:txBody>
      </p:sp>
      <p:sp>
        <p:nvSpPr>
          <p:cNvPr id="74" name="Google Shape;74;p9"/>
          <p:cNvSpPr txBox="1">
            <a:spLocks noGrp="1"/>
          </p:cNvSpPr>
          <p:nvPr>
            <p:ph type="title"/>
          </p:nvPr>
        </p:nvSpPr>
        <p:spPr>
          <a:xfrm>
            <a:off x="228600" y="265175"/>
            <a:ext cx="7509000" cy="486900"/>
          </a:xfrm>
          <a:prstGeom prst="rect">
            <a:avLst/>
          </a:prstGeom>
        </p:spPr>
        <p:txBody>
          <a:bodyPr spcFirstLastPara="1" wrap="square" lIns="0" tIns="0" rIns="0" bIns="0" anchor="b" anchorCtr="0">
            <a:noAutofit/>
          </a:bodyPr>
          <a:lstStyle>
            <a:lvl1pPr lvl="0" algn="l" rtl="0">
              <a:spcBef>
                <a:spcPts val="0"/>
              </a:spcBef>
              <a:spcAft>
                <a:spcPts val="0"/>
              </a:spcAft>
              <a:buClr>
                <a:srgbClr val="003C71"/>
              </a:buClr>
              <a:buSzPts val="3000"/>
              <a:buNone/>
              <a:defRPr>
                <a:solidFill>
                  <a:srgbClr val="003C71"/>
                </a:solidFill>
              </a:defRPr>
            </a:lvl1pPr>
            <a:lvl2pPr lvl="1" algn="l" rtl="0">
              <a:spcBef>
                <a:spcPts val="0"/>
              </a:spcBef>
              <a:spcAft>
                <a:spcPts val="0"/>
              </a:spcAft>
              <a:buClr>
                <a:srgbClr val="003C71"/>
              </a:buClr>
              <a:buSzPts val="3000"/>
              <a:buNone/>
              <a:defRPr>
                <a:solidFill>
                  <a:srgbClr val="003C71"/>
                </a:solidFill>
              </a:defRPr>
            </a:lvl2pPr>
            <a:lvl3pPr lvl="2" algn="l" rtl="0">
              <a:spcBef>
                <a:spcPts val="0"/>
              </a:spcBef>
              <a:spcAft>
                <a:spcPts val="0"/>
              </a:spcAft>
              <a:buClr>
                <a:srgbClr val="003C71"/>
              </a:buClr>
              <a:buSzPts val="3000"/>
              <a:buNone/>
              <a:defRPr>
                <a:solidFill>
                  <a:srgbClr val="003C71"/>
                </a:solidFill>
              </a:defRPr>
            </a:lvl3pPr>
            <a:lvl4pPr lvl="3" algn="l" rtl="0">
              <a:spcBef>
                <a:spcPts val="0"/>
              </a:spcBef>
              <a:spcAft>
                <a:spcPts val="0"/>
              </a:spcAft>
              <a:buClr>
                <a:srgbClr val="003C71"/>
              </a:buClr>
              <a:buSzPts val="3000"/>
              <a:buNone/>
              <a:defRPr>
                <a:solidFill>
                  <a:srgbClr val="003C71"/>
                </a:solidFill>
              </a:defRPr>
            </a:lvl4pPr>
            <a:lvl5pPr lvl="4" algn="l" rtl="0">
              <a:spcBef>
                <a:spcPts val="0"/>
              </a:spcBef>
              <a:spcAft>
                <a:spcPts val="0"/>
              </a:spcAft>
              <a:buClr>
                <a:srgbClr val="003C71"/>
              </a:buClr>
              <a:buSzPts val="3000"/>
              <a:buNone/>
              <a:defRPr>
                <a:solidFill>
                  <a:srgbClr val="003C71"/>
                </a:solidFill>
              </a:defRPr>
            </a:lvl5pPr>
            <a:lvl6pPr lvl="5" algn="l" rtl="0">
              <a:spcBef>
                <a:spcPts val="0"/>
              </a:spcBef>
              <a:spcAft>
                <a:spcPts val="0"/>
              </a:spcAft>
              <a:buClr>
                <a:srgbClr val="003C71"/>
              </a:buClr>
              <a:buSzPts val="3000"/>
              <a:buNone/>
              <a:defRPr>
                <a:solidFill>
                  <a:srgbClr val="003C71"/>
                </a:solidFill>
              </a:defRPr>
            </a:lvl6pPr>
            <a:lvl7pPr lvl="6" algn="l" rtl="0">
              <a:spcBef>
                <a:spcPts val="0"/>
              </a:spcBef>
              <a:spcAft>
                <a:spcPts val="0"/>
              </a:spcAft>
              <a:buClr>
                <a:srgbClr val="003C71"/>
              </a:buClr>
              <a:buSzPts val="3000"/>
              <a:buNone/>
              <a:defRPr>
                <a:solidFill>
                  <a:srgbClr val="003C71"/>
                </a:solidFill>
              </a:defRPr>
            </a:lvl7pPr>
            <a:lvl8pPr lvl="7" algn="l" rtl="0">
              <a:spcBef>
                <a:spcPts val="0"/>
              </a:spcBef>
              <a:spcAft>
                <a:spcPts val="0"/>
              </a:spcAft>
              <a:buClr>
                <a:srgbClr val="003C71"/>
              </a:buClr>
              <a:buSzPts val="3000"/>
              <a:buNone/>
              <a:defRPr>
                <a:solidFill>
                  <a:srgbClr val="003C71"/>
                </a:solidFill>
              </a:defRPr>
            </a:lvl8pPr>
            <a:lvl9pPr lvl="8" algn="l" rtl="0">
              <a:spcBef>
                <a:spcPts val="0"/>
              </a:spcBef>
              <a:spcAft>
                <a:spcPts val="0"/>
              </a:spcAft>
              <a:buClr>
                <a:srgbClr val="003C71"/>
              </a:buClr>
              <a:buSzPts val="3000"/>
              <a:buNone/>
              <a:defRPr>
                <a:solidFill>
                  <a:srgbClr val="003C71"/>
                </a:solidFill>
              </a:defRPr>
            </a:lvl9pPr>
          </a:lstStyle>
          <a:p>
            <a:endParaRPr/>
          </a:p>
        </p:txBody>
      </p:sp>
      <p:pic>
        <p:nvPicPr>
          <p:cNvPr id="75" name="Google Shape;75;p9" descr="HiRez4inchGSAStarMarkRGB.jpg"/>
          <p:cNvPicPr preferRelativeResize="0"/>
          <p:nvPr/>
        </p:nvPicPr>
        <p:blipFill rotWithShape="1">
          <a:blip r:embed="rId2">
            <a:alphaModFix/>
          </a:blip>
          <a:srcRect/>
          <a:stretch/>
        </p:blipFill>
        <p:spPr>
          <a:xfrm>
            <a:off x="8413225" y="105325"/>
            <a:ext cx="650400" cy="589500"/>
          </a:xfrm>
          <a:prstGeom prst="rect">
            <a:avLst/>
          </a:prstGeom>
          <a:noFill/>
          <a:ln>
            <a:noFill/>
          </a:ln>
        </p:spPr>
      </p:pic>
      <p:sp>
        <p:nvSpPr>
          <p:cNvPr id="76" name="Google Shape;76;p9"/>
          <p:cNvSpPr txBox="1">
            <a:spLocks noGrp="1"/>
          </p:cNvSpPr>
          <p:nvPr>
            <p:ph type="sldNum" idx="12"/>
          </p:nvPr>
        </p:nvSpPr>
        <p:spPr>
          <a:xfrm>
            <a:off x="8439912" y="4855464"/>
            <a:ext cx="548700" cy="393600"/>
          </a:xfrm>
          <a:prstGeom prst="rect">
            <a:avLst/>
          </a:prstGeom>
          <a:ln>
            <a:noFill/>
          </a:ln>
        </p:spPr>
        <p:txBody>
          <a:bodyPr spcFirstLastPara="1" wrap="square" lIns="0" tIns="0" rIns="0" bIns="0" anchor="t" anchorCtr="0">
            <a:noAutofit/>
          </a:bodyPr>
          <a:lstStyle>
            <a:lvl1pPr lvl="0" rtl="0">
              <a:buNone/>
              <a:defRPr>
                <a:solidFill>
                  <a:srgbClr val="FFFFFF"/>
                </a:solidFill>
                <a:latin typeface="Poppins"/>
                <a:ea typeface="Poppins"/>
                <a:cs typeface="Poppins"/>
                <a:sym typeface="Poppins"/>
              </a:defRPr>
            </a:lvl1pPr>
            <a:lvl2pPr lvl="1" rtl="0">
              <a:buNone/>
              <a:defRPr>
                <a:solidFill>
                  <a:srgbClr val="FFFFFF"/>
                </a:solidFill>
                <a:latin typeface="Poppins"/>
                <a:ea typeface="Poppins"/>
                <a:cs typeface="Poppins"/>
                <a:sym typeface="Poppins"/>
              </a:defRPr>
            </a:lvl2pPr>
            <a:lvl3pPr lvl="2" rtl="0">
              <a:buNone/>
              <a:defRPr>
                <a:solidFill>
                  <a:srgbClr val="FFFFFF"/>
                </a:solidFill>
                <a:latin typeface="Poppins"/>
                <a:ea typeface="Poppins"/>
                <a:cs typeface="Poppins"/>
                <a:sym typeface="Poppins"/>
              </a:defRPr>
            </a:lvl3pPr>
            <a:lvl4pPr lvl="3" rtl="0">
              <a:buNone/>
              <a:defRPr>
                <a:solidFill>
                  <a:srgbClr val="FFFFFF"/>
                </a:solidFill>
                <a:latin typeface="Poppins"/>
                <a:ea typeface="Poppins"/>
                <a:cs typeface="Poppins"/>
                <a:sym typeface="Poppins"/>
              </a:defRPr>
            </a:lvl4pPr>
            <a:lvl5pPr lvl="4" rtl="0">
              <a:buNone/>
              <a:defRPr>
                <a:solidFill>
                  <a:srgbClr val="FFFFFF"/>
                </a:solidFill>
                <a:latin typeface="Poppins"/>
                <a:ea typeface="Poppins"/>
                <a:cs typeface="Poppins"/>
                <a:sym typeface="Poppins"/>
              </a:defRPr>
            </a:lvl5pPr>
            <a:lvl6pPr lvl="5" rtl="0">
              <a:buNone/>
              <a:defRPr>
                <a:solidFill>
                  <a:srgbClr val="FFFFFF"/>
                </a:solidFill>
                <a:latin typeface="Poppins"/>
                <a:ea typeface="Poppins"/>
                <a:cs typeface="Poppins"/>
                <a:sym typeface="Poppins"/>
              </a:defRPr>
            </a:lvl6pPr>
            <a:lvl7pPr lvl="6" rtl="0">
              <a:buNone/>
              <a:defRPr>
                <a:solidFill>
                  <a:srgbClr val="FFFFFF"/>
                </a:solidFill>
                <a:latin typeface="Poppins"/>
                <a:ea typeface="Poppins"/>
                <a:cs typeface="Poppins"/>
                <a:sym typeface="Poppins"/>
              </a:defRPr>
            </a:lvl7pPr>
            <a:lvl8pPr lvl="7" rtl="0">
              <a:buNone/>
              <a:defRPr>
                <a:solidFill>
                  <a:srgbClr val="FFFFFF"/>
                </a:solidFill>
                <a:latin typeface="Poppins"/>
                <a:ea typeface="Poppins"/>
                <a:cs typeface="Poppins"/>
                <a:sym typeface="Poppins"/>
              </a:defRPr>
            </a:lvl8pPr>
            <a:lvl9pPr lvl="8" rtl="0">
              <a:buNone/>
              <a:defRPr>
                <a:solidFill>
                  <a:srgbClr val="FFFFFF"/>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p9"/>
          <p:cNvSpPr txBox="1">
            <a:spLocks noGrp="1"/>
          </p:cNvSpPr>
          <p:nvPr>
            <p:ph type="body" idx="1"/>
          </p:nvPr>
        </p:nvSpPr>
        <p:spPr>
          <a:xfrm>
            <a:off x="477775" y="1089275"/>
            <a:ext cx="4412700" cy="2976000"/>
          </a:xfrm>
          <a:prstGeom prst="rect">
            <a:avLst/>
          </a:prstGeom>
        </p:spPr>
        <p:txBody>
          <a:bodyPr spcFirstLastPara="1" wrap="square" lIns="91425" tIns="91425" rIns="91425" bIns="91425" anchor="t" anchorCtr="0">
            <a:noAutofit/>
          </a:bodyPr>
          <a:lstStyle>
            <a:lvl1pPr marL="457200" lvl="0" indent="-387350" rtl="0">
              <a:spcBef>
                <a:spcPts val="0"/>
              </a:spcBef>
              <a:spcAft>
                <a:spcPts val="0"/>
              </a:spcAft>
              <a:buClr>
                <a:srgbClr val="FFFFFF"/>
              </a:buClr>
              <a:buSzPts val="2500"/>
              <a:buFont typeface="Encode Sans Semi Condensed SemiBold"/>
              <a:buChar char="●"/>
              <a:defRPr sz="2500">
                <a:solidFill>
                  <a:srgbClr val="FFFFFF"/>
                </a:solidFill>
                <a:latin typeface="Encode Sans Semi Condensed SemiBold"/>
                <a:ea typeface="Encode Sans Semi Condensed SemiBold"/>
                <a:cs typeface="Encode Sans Semi Condensed SemiBold"/>
                <a:sym typeface="Encode Sans Semi Condensed SemiBold"/>
              </a:defRPr>
            </a:lvl1pPr>
            <a:lvl2pPr marL="914400" lvl="1" indent="-374650" rtl="0">
              <a:spcBef>
                <a:spcPts val="0"/>
              </a:spcBef>
              <a:spcAft>
                <a:spcPts val="0"/>
              </a:spcAft>
              <a:buClr>
                <a:srgbClr val="FFFFFF"/>
              </a:buClr>
              <a:buSzPts val="2300"/>
              <a:buFont typeface="Encode Sans Semi Condensed SemiBold"/>
              <a:buChar char="○"/>
              <a:defRPr sz="2300">
                <a:solidFill>
                  <a:srgbClr val="FFFFFF"/>
                </a:solidFill>
                <a:latin typeface="Encode Sans Semi Condensed SemiBold"/>
                <a:ea typeface="Encode Sans Semi Condensed SemiBold"/>
                <a:cs typeface="Encode Sans Semi Condensed SemiBold"/>
                <a:sym typeface="Encode Sans Semi Condensed SemiBold"/>
              </a:defRPr>
            </a:lvl2pPr>
            <a:lvl3pPr marL="1371600" lvl="2" indent="-368300" rtl="0">
              <a:spcBef>
                <a:spcPts val="0"/>
              </a:spcBef>
              <a:spcAft>
                <a:spcPts val="0"/>
              </a:spcAft>
              <a:buClr>
                <a:srgbClr val="FFFFFF"/>
              </a:buClr>
              <a:buSzPts val="2200"/>
              <a:buFont typeface="Encode Sans Semi Condensed SemiBold"/>
              <a:buChar char="■"/>
              <a:defRPr sz="2200">
                <a:solidFill>
                  <a:srgbClr val="FFFFFF"/>
                </a:solidFill>
                <a:latin typeface="Encode Sans Semi Condensed SemiBold"/>
                <a:ea typeface="Encode Sans Semi Condensed SemiBold"/>
                <a:cs typeface="Encode Sans Semi Condensed SemiBold"/>
                <a:sym typeface="Encode Sans Semi Condensed SemiBold"/>
              </a:defRPr>
            </a:lvl3pPr>
            <a:lvl4pPr marL="1828800" lvl="3" indent="-349250" rtl="0">
              <a:spcBef>
                <a:spcPts val="0"/>
              </a:spcBef>
              <a:spcAft>
                <a:spcPts val="0"/>
              </a:spcAft>
              <a:buClr>
                <a:srgbClr val="FFFFFF"/>
              </a:buClr>
              <a:buSzPts val="1900"/>
              <a:buFont typeface="Encode Sans Semi Condensed SemiBold"/>
              <a:buChar char="●"/>
              <a:defRPr sz="1900">
                <a:solidFill>
                  <a:srgbClr val="FFFFFF"/>
                </a:solidFill>
                <a:latin typeface="Encode Sans Semi Condensed SemiBold"/>
                <a:ea typeface="Encode Sans Semi Condensed SemiBold"/>
                <a:cs typeface="Encode Sans Semi Condensed SemiBold"/>
                <a:sym typeface="Encode Sans Semi Condensed SemiBold"/>
              </a:defRPr>
            </a:lvl4pPr>
            <a:lvl5pPr marL="2286000" lvl="4" indent="-336550" rtl="0">
              <a:spcBef>
                <a:spcPts val="0"/>
              </a:spcBef>
              <a:spcAft>
                <a:spcPts val="0"/>
              </a:spcAft>
              <a:buClr>
                <a:srgbClr val="FFFFFF"/>
              </a:buClr>
              <a:buSzPts val="1700"/>
              <a:buFont typeface="Encode Sans Semi Condensed SemiBold"/>
              <a:buChar char="○"/>
              <a:defRPr sz="1700">
                <a:solidFill>
                  <a:srgbClr val="FFFFFF"/>
                </a:solidFill>
                <a:latin typeface="Encode Sans Semi Condensed SemiBold"/>
                <a:ea typeface="Encode Sans Semi Condensed SemiBold"/>
                <a:cs typeface="Encode Sans Semi Condensed SemiBold"/>
                <a:sym typeface="Encode Sans Semi Condensed SemiBold"/>
              </a:defRPr>
            </a:lvl5pPr>
            <a:lvl6pPr marL="2743200" lvl="5" indent="-323850" rtl="0">
              <a:spcBef>
                <a:spcPts val="0"/>
              </a:spcBef>
              <a:spcAft>
                <a:spcPts val="0"/>
              </a:spcAft>
              <a:buClr>
                <a:srgbClr val="FFFFFF"/>
              </a:buClr>
              <a:buSzPts val="1500"/>
              <a:buFont typeface="Encode Sans Semi Condensed SemiBold"/>
              <a:buChar char="■"/>
              <a:defRPr sz="1500">
                <a:solidFill>
                  <a:srgbClr val="FFFFFF"/>
                </a:solidFill>
                <a:latin typeface="Encode Sans Semi Condensed SemiBold"/>
                <a:ea typeface="Encode Sans Semi Condensed SemiBold"/>
                <a:cs typeface="Encode Sans Semi Condensed SemiBold"/>
                <a:sym typeface="Encode Sans Semi Condensed SemiBold"/>
              </a:defRPr>
            </a:lvl6pPr>
            <a:lvl7pPr marL="3200400" lvl="6" indent="-292100" rtl="0">
              <a:spcBef>
                <a:spcPts val="0"/>
              </a:spcBef>
              <a:spcAft>
                <a:spcPts val="0"/>
              </a:spcAft>
              <a:buClr>
                <a:srgbClr val="FFFFFF"/>
              </a:buClr>
              <a:buSzPts val="1000"/>
              <a:buFont typeface="Encode Sans Semi Condensed SemiBold"/>
              <a:buChar char="●"/>
              <a:defRPr sz="1000">
                <a:solidFill>
                  <a:srgbClr val="FFFFFF"/>
                </a:solidFill>
                <a:latin typeface="Encode Sans Semi Condensed SemiBold"/>
                <a:ea typeface="Encode Sans Semi Condensed SemiBold"/>
                <a:cs typeface="Encode Sans Semi Condensed SemiBold"/>
                <a:sym typeface="Encode Sans Semi Condensed SemiBold"/>
              </a:defRPr>
            </a:lvl7pPr>
            <a:lvl8pPr marL="3657600" lvl="7" indent="-292100" rtl="0">
              <a:spcBef>
                <a:spcPts val="0"/>
              </a:spcBef>
              <a:spcAft>
                <a:spcPts val="0"/>
              </a:spcAft>
              <a:buClr>
                <a:srgbClr val="FFFFFF"/>
              </a:buClr>
              <a:buSzPts val="1000"/>
              <a:buFont typeface="Encode Sans Semi Condensed SemiBold"/>
              <a:buChar char="○"/>
              <a:defRPr sz="1000">
                <a:solidFill>
                  <a:srgbClr val="FFFFFF"/>
                </a:solidFill>
                <a:latin typeface="Encode Sans Semi Condensed SemiBold"/>
                <a:ea typeface="Encode Sans Semi Condensed SemiBold"/>
                <a:cs typeface="Encode Sans Semi Condensed SemiBold"/>
                <a:sym typeface="Encode Sans Semi Condensed SemiBold"/>
              </a:defRPr>
            </a:lvl8pPr>
            <a:lvl9pPr marL="4114800" lvl="8" indent="-292100" rtl="0">
              <a:spcBef>
                <a:spcPts val="0"/>
              </a:spcBef>
              <a:spcAft>
                <a:spcPts val="0"/>
              </a:spcAft>
              <a:buClr>
                <a:srgbClr val="FFFFFF"/>
              </a:buClr>
              <a:buSzPts val="1000"/>
              <a:buFont typeface="Encode Sans Semi Condensed SemiBold"/>
              <a:buChar char="■"/>
              <a:defRPr sz="1000">
                <a:solidFill>
                  <a:srgbClr val="FFFFFF"/>
                </a:solidFill>
                <a:latin typeface="Encode Sans Semi Condensed SemiBold"/>
                <a:ea typeface="Encode Sans Semi Condensed SemiBold"/>
                <a:cs typeface="Encode Sans Semi Condensed SemiBold"/>
                <a:sym typeface="Encode Sans Semi Condensed SemiBold"/>
              </a:defRPr>
            </a:lvl9pPr>
          </a:lstStyle>
          <a:p>
            <a:endParaRPr/>
          </a:p>
        </p:txBody>
      </p:sp>
      <p:sp>
        <p:nvSpPr>
          <p:cNvPr id="78" name="Google Shape;78;p9"/>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808080"/>
                </a:solidFill>
                <a:latin typeface="Poppins"/>
                <a:ea typeface="Poppins"/>
                <a:cs typeface="Poppins"/>
                <a:sym typeface="Poppins"/>
              </a:rPr>
              <a:t>General Supplies and Services</a:t>
            </a:r>
            <a:endParaRPr>
              <a:solidFill>
                <a:srgbClr val="808080"/>
              </a:solidFill>
              <a:latin typeface="Poppins"/>
              <a:ea typeface="Poppins"/>
              <a:cs typeface="Poppins"/>
              <a:sym typeface="Poppi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ue Background Title">
  <p:cSld name="TITLE_AND_BODY_1_1_1_2">
    <p:bg>
      <p:bgPr>
        <a:solidFill>
          <a:srgbClr val="FFFFFF"/>
        </a:solidFill>
        <a:effectLst/>
      </p:bgPr>
    </p:bg>
    <p:spTree>
      <p:nvGrpSpPr>
        <p:cNvPr id="1" name="Shape 79"/>
        <p:cNvGrpSpPr/>
        <p:nvPr/>
      </p:nvGrpSpPr>
      <p:grpSpPr>
        <a:xfrm>
          <a:off x="0" y="0"/>
          <a:ext cx="0" cy="0"/>
          <a:chOff x="0" y="0"/>
          <a:chExt cx="0" cy="0"/>
        </a:xfrm>
      </p:grpSpPr>
      <p:sp>
        <p:nvSpPr>
          <p:cNvPr id="80" name="Google Shape;80;p10"/>
          <p:cNvSpPr/>
          <p:nvPr/>
        </p:nvSpPr>
        <p:spPr>
          <a:xfrm>
            <a:off x="0" y="793850"/>
            <a:ext cx="9144000" cy="4349700"/>
          </a:xfrm>
          <a:prstGeom prst="rect">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C71"/>
              </a:solidFill>
            </a:endParaRPr>
          </a:p>
        </p:txBody>
      </p:sp>
      <p:sp>
        <p:nvSpPr>
          <p:cNvPr id="81" name="Google Shape;81;p10"/>
          <p:cNvSpPr txBox="1">
            <a:spLocks noGrp="1"/>
          </p:cNvSpPr>
          <p:nvPr>
            <p:ph type="sldNum" idx="12"/>
          </p:nvPr>
        </p:nvSpPr>
        <p:spPr>
          <a:xfrm>
            <a:off x="8439912" y="4855464"/>
            <a:ext cx="548700" cy="393600"/>
          </a:xfrm>
          <a:prstGeom prst="rect">
            <a:avLst/>
          </a:prstGeom>
          <a:ln>
            <a:noFill/>
          </a:ln>
        </p:spPr>
        <p:txBody>
          <a:bodyPr spcFirstLastPara="1" wrap="square" lIns="0" tIns="0" rIns="0" bIns="0" anchor="t" anchorCtr="0">
            <a:noAutofit/>
          </a:bodyPr>
          <a:lstStyle>
            <a:lvl1pPr lvl="0" rtl="0">
              <a:buNone/>
              <a:defRPr>
                <a:solidFill>
                  <a:srgbClr val="FFFFFF"/>
                </a:solidFill>
                <a:latin typeface="Poppins"/>
                <a:ea typeface="Poppins"/>
                <a:cs typeface="Poppins"/>
                <a:sym typeface="Poppins"/>
              </a:defRPr>
            </a:lvl1pPr>
            <a:lvl2pPr lvl="1" rtl="0">
              <a:buNone/>
              <a:defRPr>
                <a:solidFill>
                  <a:srgbClr val="FFFFFF"/>
                </a:solidFill>
                <a:latin typeface="Poppins"/>
                <a:ea typeface="Poppins"/>
                <a:cs typeface="Poppins"/>
                <a:sym typeface="Poppins"/>
              </a:defRPr>
            </a:lvl2pPr>
            <a:lvl3pPr lvl="2" rtl="0">
              <a:buNone/>
              <a:defRPr>
                <a:solidFill>
                  <a:srgbClr val="FFFFFF"/>
                </a:solidFill>
                <a:latin typeface="Poppins"/>
                <a:ea typeface="Poppins"/>
                <a:cs typeface="Poppins"/>
                <a:sym typeface="Poppins"/>
              </a:defRPr>
            </a:lvl3pPr>
            <a:lvl4pPr lvl="3" rtl="0">
              <a:buNone/>
              <a:defRPr>
                <a:solidFill>
                  <a:srgbClr val="FFFFFF"/>
                </a:solidFill>
                <a:latin typeface="Poppins"/>
                <a:ea typeface="Poppins"/>
                <a:cs typeface="Poppins"/>
                <a:sym typeface="Poppins"/>
              </a:defRPr>
            </a:lvl4pPr>
            <a:lvl5pPr lvl="4" rtl="0">
              <a:buNone/>
              <a:defRPr>
                <a:solidFill>
                  <a:srgbClr val="FFFFFF"/>
                </a:solidFill>
                <a:latin typeface="Poppins"/>
                <a:ea typeface="Poppins"/>
                <a:cs typeface="Poppins"/>
                <a:sym typeface="Poppins"/>
              </a:defRPr>
            </a:lvl5pPr>
            <a:lvl6pPr lvl="5" rtl="0">
              <a:buNone/>
              <a:defRPr>
                <a:solidFill>
                  <a:srgbClr val="FFFFFF"/>
                </a:solidFill>
                <a:latin typeface="Poppins"/>
                <a:ea typeface="Poppins"/>
                <a:cs typeface="Poppins"/>
                <a:sym typeface="Poppins"/>
              </a:defRPr>
            </a:lvl6pPr>
            <a:lvl7pPr lvl="6" rtl="0">
              <a:buNone/>
              <a:defRPr>
                <a:solidFill>
                  <a:srgbClr val="FFFFFF"/>
                </a:solidFill>
                <a:latin typeface="Poppins"/>
                <a:ea typeface="Poppins"/>
                <a:cs typeface="Poppins"/>
                <a:sym typeface="Poppins"/>
              </a:defRPr>
            </a:lvl7pPr>
            <a:lvl8pPr lvl="7" rtl="0">
              <a:buNone/>
              <a:defRPr>
                <a:solidFill>
                  <a:srgbClr val="FFFFFF"/>
                </a:solidFill>
                <a:latin typeface="Poppins"/>
                <a:ea typeface="Poppins"/>
                <a:cs typeface="Poppins"/>
                <a:sym typeface="Poppins"/>
              </a:defRPr>
            </a:lvl8pPr>
            <a:lvl9pPr lvl="8" rtl="0">
              <a:buNone/>
              <a:defRPr>
                <a:solidFill>
                  <a:srgbClr val="FFFFFF"/>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
        <p:nvSpPr>
          <p:cNvPr id="82" name="Google Shape;82;p10"/>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808080"/>
                </a:solidFill>
                <a:latin typeface="Poppins"/>
                <a:ea typeface="Poppins"/>
                <a:cs typeface="Poppins"/>
                <a:sym typeface="Poppins"/>
              </a:rPr>
              <a:t>General Supplies and Services</a:t>
            </a:r>
            <a:endParaRPr>
              <a:solidFill>
                <a:srgbClr val="808080"/>
              </a:solidFill>
              <a:latin typeface="Poppins"/>
              <a:ea typeface="Poppins"/>
              <a:cs typeface="Poppins"/>
              <a:sym typeface="Poppins"/>
            </a:endParaRPr>
          </a:p>
        </p:txBody>
      </p:sp>
      <p:sp>
        <p:nvSpPr>
          <p:cNvPr id="83" name="Google Shape;83;p10"/>
          <p:cNvSpPr txBox="1">
            <a:spLocks noGrp="1"/>
          </p:cNvSpPr>
          <p:nvPr>
            <p:ph type="ctrTitle"/>
          </p:nvPr>
        </p:nvSpPr>
        <p:spPr>
          <a:xfrm>
            <a:off x="914400" y="2097875"/>
            <a:ext cx="5396700" cy="1441500"/>
          </a:xfrm>
          <a:prstGeom prst="rect">
            <a:avLst/>
          </a:prstGeom>
        </p:spPr>
        <p:txBody>
          <a:bodyPr spcFirstLastPara="1" wrap="square" lIns="0" tIns="0" rIns="0" bIns="0" anchor="b" anchorCtr="0">
            <a:noAutofit/>
          </a:bodyPr>
          <a:lstStyle>
            <a:lvl1pPr lvl="0" algn="l" rtl="0">
              <a:spcBef>
                <a:spcPts val="0"/>
              </a:spcBef>
              <a:spcAft>
                <a:spcPts val="0"/>
              </a:spcAft>
              <a:buClr>
                <a:srgbClr val="FFFFFF"/>
              </a:buClr>
              <a:buSzPts val="4800"/>
              <a:buNone/>
              <a:defRPr sz="4800">
                <a:solidFill>
                  <a:srgbClr val="FFFFFF"/>
                </a:solidFill>
              </a:defRPr>
            </a:lvl1pPr>
            <a:lvl2pPr lvl="1" algn="l" rtl="0">
              <a:spcBef>
                <a:spcPts val="0"/>
              </a:spcBef>
              <a:spcAft>
                <a:spcPts val="0"/>
              </a:spcAft>
              <a:buClr>
                <a:srgbClr val="FFFFFF"/>
              </a:buClr>
              <a:buSzPts val="4800"/>
              <a:buNone/>
              <a:defRPr sz="4800">
                <a:solidFill>
                  <a:srgbClr val="FFFFFF"/>
                </a:solidFill>
              </a:defRPr>
            </a:lvl2pPr>
            <a:lvl3pPr lvl="2" algn="l" rtl="0">
              <a:spcBef>
                <a:spcPts val="0"/>
              </a:spcBef>
              <a:spcAft>
                <a:spcPts val="0"/>
              </a:spcAft>
              <a:buClr>
                <a:srgbClr val="FFFFFF"/>
              </a:buClr>
              <a:buSzPts val="4800"/>
              <a:buNone/>
              <a:defRPr sz="4800">
                <a:solidFill>
                  <a:srgbClr val="FFFFFF"/>
                </a:solidFill>
              </a:defRPr>
            </a:lvl3pPr>
            <a:lvl4pPr lvl="3" algn="l" rtl="0">
              <a:spcBef>
                <a:spcPts val="0"/>
              </a:spcBef>
              <a:spcAft>
                <a:spcPts val="0"/>
              </a:spcAft>
              <a:buClr>
                <a:srgbClr val="FFFFFF"/>
              </a:buClr>
              <a:buSzPts val="4800"/>
              <a:buNone/>
              <a:defRPr sz="4800">
                <a:solidFill>
                  <a:srgbClr val="FFFFFF"/>
                </a:solidFill>
              </a:defRPr>
            </a:lvl4pPr>
            <a:lvl5pPr lvl="4" algn="l" rtl="0">
              <a:spcBef>
                <a:spcPts val="0"/>
              </a:spcBef>
              <a:spcAft>
                <a:spcPts val="0"/>
              </a:spcAft>
              <a:buClr>
                <a:srgbClr val="FFFFFF"/>
              </a:buClr>
              <a:buSzPts val="4800"/>
              <a:buNone/>
              <a:defRPr sz="4800">
                <a:solidFill>
                  <a:srgbClr val="FFFFFF"/>
                </a:solidFill>
              </a:defRPr>
            </a:lvl5pPr>
            <a:lvl6pPr lvl="5" algn="l" rtl="0">
              <a:spcBef>
                <a:spcPts val="0"/>
              </a:spcBef>
              <a:spcAft>
                <a:spcPts val="0"/>
              </a:spcAft>
              <a:buClr>
                <a:srgbClr val="FFFFFF"/>
              </a:buClr>
              <a:buSzPts val="4800"/>
              <a:buNone/>
              <a:defRPr sz="4800">
                <a:solidFill>
                  <a:srgbClr val="FFFFFF"/>
                </a:solidFill>
              </a:defRPr>
            </a:lvl6pPr>
            <a:lvl7pPr lvl="6" algn="l" rtl="0">
              <a:spcBef>
                <a:spcPts val="0"/>
              </a:spcBef>
              <a:spcAft>
                <a:spcPts val="0"/>
              </a:spcAft>
              <a:buClr>
                <a:srgbClr val="FFFFFF"/>
              </a:buClr>
              <a:buSzPts val="4800"/>
              <a:buNone/>
              <a:defRPr sz="4800">
                <a:solidFill>
                  <a:srgbClr val="FFFFFF"/>
                </a:solidFill>
              </a:defRPr>
            </a:lvl7pPr>
            <a:lvl8pPr lvl="7" algn="l" rtl="0">
              <a:spcBef>
                <a:spcPts val="0"/>
              </a:spcBef>
              <a:spcAft>
                <a:spcPts val="0"/>
              </a:spcAft>
              <a:buClr>
                <a:srgbClr val="FFFFFF"/>
              </a:buClr>
              <a:buSzPts val="4800"/>
              <a:buNone/>
              <a:defRPr sz="4800">
                <a:solidFill>
                  <a:srgbClr val="FFFFFF"/>
                </a:solidFill>
              </a:defRPr>
            </a:lvl8pPr>
            <a:lvl9pPr lvl="8" algn="l" rtl="0">
              <a:spcBef>
                <a:spcPts val="0"/>
              </a:spcBef>
              <a:spcAft>
                <a:spcPts val="0"/>
              </a:spcAft>
              <a:buClr>
                <a:srgbClr val="FFFFFF"/>
              </a:buClr>
              <a:buSzPts val="4800"/>
              <a:buNone/>
              <a:defRPr sz="4800">
                <a:solidFill>
                  <a:srgbClr val="FFFFFF"/>
                </a:solidFill>
              </a:defRPr>
            </a:lvl9pPr>
          </a:lstStyle>
          <a:p>
            <a:endParaRPr/>
          </a:p>
        </p:txBody>
      </p:sp>
      <p:sp>
        <p:nvSpPr>
          <p:cNvPr id="84" name="Google Shape;84;p10"/>
          <p:cNvSpPr txBox="1">
            <a:spLocks noGrp="1"/>
          </p:cNvSpPr>
          <p:nvPr>
            <p:ph type="ctrTitle" idx="2"/>
          </p:nvPr>
        </p:nvSpPr>
        <p:spPr>
          <a:xfrm>
            <a:off x="914400" y="3384800"/>
            <a:ext cx="5396700" cy="611700"/>
          </a:xfrm>
          <a:prstGeom prst="rect">
            <a:avLst/>
          </a:prstGeom>
        </p:spPr>
        <p:txBody>
          <a:bodyPr spcFirstLastPara="1" wrap="square" lIns="0" tIns="0" rIns="0" bIns="0" anchor="b" anchorCtr="0">
            <a:noAutofit/>
          </a:bodyPr>
          <a:lstStyle>
            <a:lvl1pPr lvl="0" algn="l" rtl="0">
              <a:spcBef>
                <a:spcPts val="0"/>
              </a:spcBef>
              <a:spcAft>
                <a:spcPts val="0"/>
              </a:spcAft>
              <a:buClr>
                <a:srgbClr val="FFFFFF"/>
              </a:buClr>
              <a:buSzPts val="2600"/>
              <a:buNone/>
              <a:defRPr sz="2600" b="0">
                <a:solidFill>
                  <a:srgbClr val="FFFFFF"/>
                </a:solidFill>
              </a:defRPr>
            </a:lvl1pPr>
            <a:lvl2pPr lvl="1" algn="l" rtl="0">
              <a:spcBef>
                <a:spcPts val="0"/>
              </a:spcBef>
              <a:spcAft>
                <a:spcPts val="0"/>
              </a:spcAft>
              <a:buClr>
                <a:srgbClr val="FFFFFF"/>
              </a:buClr>
              <a:buSzPts val="2600"/>
              <a:buNone/>
              <a:defRPr sz="2600" b="0">
                <a:solidFill>
                  <a:srgbClr val="FFFFFF"/>
                </a:solidFill>
              </a:defRPr>
            </a:lvl2pPr>
            <a:lvl3pPr lvl="2" algn="l" rtl="0">
              <a:spcBef>
                <a:spcPts val="0"/>
              </a:spcBef>
              <a:spcAft>
                <a:spcPts val="0"/>
              </a:spcAft>
              <a:buClr>
                <a:srgbClr val="FFFFFF"/>
              </a:buClr>
              <a:buSzPts val="2600"/>
              <a:buNone/>
              <a:defRPr sz="2600" b="0">
                <a:solidFill>
                  <a:srgbClr val="FFFFFF"/>
                </a:solidFill>
              </a:defRPr>
            </a:lvl3pPr>
            <a:lvl4pPr lvl="3" algn="l" rtl="0">
              <a:spcBef>
                <a:spcPts val="0"/>
              </a:spcBef>
              <a:spcAft>
                <a:spcPts val="0"/>
              </a:spcAft>
              <a:buClr>
                <a:srgbClr val="FFFFFF"/>
              </a:buClr>
              <a:buSzPts val="2600"/>
              <a:buNone/>
              <a:defRPr sz="2600" b="0">
                <a:solidFill>
                  <a:srgbClr val="FFFFFF"/>
                </a:solidFill>
              </a:defRPr>
            </a:lvl4pPr>
            <a:lvl5pPr lvl="4" algn="l" rtl="0">
              <a:spcBef>
                <a:spcPts val="0"/>
              </a:spcBef>
              <a:spcAft>
                <a:spcPts val="0"/>
              </a:spcAft>
              <a:buClr>
                <a:srgbClr val="FFFFFF"/>
              </a:buClr>
              <a:buSzPts val="2600"/>
              <a:buNone/>
              <a:defRPr sz="2600" b="0">
                <a:solidFill>
                  <a:srgbClr val="FFFFFF"/>
                </a:solidFill>
              </a:defRPr>
            </a:lvl5pPr>
            <a:lvl6pPr lvl="5" algn="l" rtl="0">
              <a:spcBef>
                <a:spcPts val="0"/>
              </a:spcBef>
              <a:spcAft>
                <a:spcPts val="0"/>
              </a:spcAft>
              <a:buClr>
                <a:srgbClr val="FFFFFF"/>
              </a:buClr>
              <a:buSzPts val="2600"/>
              <a:buNone/>
              <a:defRPr sz="2600" b="0">
                <a:solidFill>
                  <a:srgbClr val="FFFFFF"/>
                </a:solidFill>
              </a:defRPr>
            </a:lvl6pPr>
            <a:lvl7pPr lvl="6" algn="l" rtl="0">
              <a:spcBef>
                <a:spcPts val="0"/>
              </a:spcBef>
              <a:spcAft>
                <a:spcPts val="0"/>
              </a:spcAft>
              <a:buClr>
                <a:srgbClr val="FFFFFF"/>
              </a:buClr>
              <a:buSzPts val="2600"/>
              <a:buNone/>
              <a:defRPr sz="2600" b="0">
                <a:solidFill>
                  <a:srgbClr val="FFFFFF"/>
                </a:solidFill>
              </a:defRPr>
            </a:lvl7pPr>
            <a:lvl8pPr lvl="7" algn="l" rtl="0">
              <a:spcBef>
                <a:spcPts val="0"/>
              </a:spcBef>
              <a:spcAft>
                <a:spcPts val="0"/>
              </a:spcAft>
              <a:buClr>
                <a:srgbClr val="FFFFFF"/>
              </a:buClr>
              <a:buSzPts val="2600"/>
              <a:buNone/>
              <a:defRPr sz="2600" b="0">
                <a:solidFill>
                  <a:srgbClr val="FFFFFF"/>
                </a:solidFill>
              </a:defRPr>
            </a:lvl8pPr>
            <a:lvl9pPr lvl="8" algn="l" rtl="0">
              <a:spcBef>
                <a:spcPts val="0"/>
              </a:spcBef>
              <a:spcAft>
                <a:spcPts val="0"/>
              </a:spcAft>
              <a:buClr>
                <a:srgbClr val="FFFFFF"/>
              </a:buClr>
              <a:buSzPts val="2600"/>
              <a:buNone/>
              <a:defRPr sz="2600" b="0">
                <a:solidFill>
                  <a:srgbClr val="FFFFFF"/>
                </a:solidFill>
              </a:defRPr>
            </a:lvl9pPr>
          </a:lstStyle>
          <a:p>
            <a:endParaRPr/>
          </a:p>
        </p:txBody>
      </p:sp>
      <p:sp>
        <p:nvSpPr>
          <p:cNvPr id="85" name="Google Shape;85;p10"/>
          <p:cNvSpPr/>
          <p:nvPr/>
        </p:nvSpPr>
        <p:spPr>
          <a:xfrm>
            <a:off x="-11700" y="0"/>
            <a:ext cx="9167400" cy="12858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Arial"/>
              <a:buNone/>
            </a:pPr>
            <a:endParaRPr sz="2400" b="0" i="0" u="none" strike="noStrike" cap="none">
              <a:solidFill>
                <a:srgbClr val="FFFFFF"/>
              </a:solidFill>
              <a:latin typeface="Arial"/>
              <a:ea typeface="Arial"/>
              <a:cs typeface="Arial"/>
              <a:sym typeface="Arial"/>
            </a:endParaRPr>
          </a:p>
        </p:txBody>
      </p:sp>
      <p:sp>
        <p:nvSpPr>
          <p:cNvPr id="86" name="Google Shape;86;p10"/>
          <p:cNvSpPr txBox="1"/>
          <p:nvPr/>
        </p:nvSpPr>
        <p:spPr>
          <a:xfrm>
            <a:off x="4800600" y="801291"/>
            <a:ext cx="4038600" cy="1716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1500" b="1" i="0" u="none" strike="noStrike" cap="none">
                <a:solidFill>
                  <a:srgbClr val="808080"/>
                </a:solidFill>
                <a:latin typeface="Poppins"/>
                <a:ea typeface="Poppins"/>
                <a:cs typeface="Poppins"/>
                <a:sym typeface="Poppins"/>
              </a:rPr>
              <a:t>U.S. General Services Administration</a:t>
            </a:r>
            <a:endParaRPr sz="1700">
              <a:latin typeface="Poppins"/>
              <a:ea typeface="Poppins"/>
              <a:cs typeface="Poppins"/>
              <a:sym typeface="Poppins"/>
            </a:endParaRPr>
          </a:p>
        </p:txBody>
      </p:sp>
      <p:pic>
        <p:nvPicPr>
          <p:cNvPr id="87" name="Google Shape;87;p10" descr="HiRez4inchGSAStarMarkRGB.jpg"/>
          <p:cNvPicPr preferRelativeResize="0"/>
          <p:nvPr/>
        </p:nvPicPr>
        <p:blipFill rotWithShape="1">
          <a:blip r:embed="rId2">
            <a:alphaModFix/>
          </a:blip>
          <a:srcRect/>
          <a:stretch/>
        </p:blipFill>
        <p:spPr>
          <a:xfrm>
            <a:off x="326900" y="300350"/>
            <a:ext cx="785100" cy="711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3000"/>
              <a:buFont typeface="Poppins"/>
              <a:buNone/>
              <a:defRPr sz="3000" b="1">
                <a:latin typeface="Poppins"/>
                <a:ea typeface="Poppins"/>
                <a:cs typeface="Poppins"/>
                <a:sym typeface="Poppins"/>
              </a:defRPr>
            </a:lvl1pPr>
            <a:lvl2pPr lvl="1" rtl="0">
              <a:lnSpc>
                <a:spcPct val="100000"/>
              </a:lnSpc>
              <a:spcBef>
                <a:spcPts val="0"/>
              </a:spcBef>
              <a:spcAft>
                <a:spcPts val="0"/>
              </a:spcAft>
              <a:buSzPts val="3000"/>
              <a:buFont typeface="Poppins"/>
              <a:buNone/>
              <a:defRPr sz="3000" b="1">
                <a:latin typeface="Poppins"/>
                <a:ea typeface="Poppins"/>
                <a:cs typeface="Poppins"/>
                <a:sym typeface="Poppins"/>
              </a:defRPr>
            </a:lvl2pPr>
            <a:lvl3pPr lvl="2" rtl="0">
              <a:lnSpc>
                <a:spcPct val="100000"/>
              </a:lnSpc>
              <a:spcBef>
                <a:spcPts val="0"/>
              </a:spcBef>
              <a:spcAft>
                <a:spcPts val="0"/>
              </a:spcAft>
              <a:buSzPts val="3000"/>
              <a:buFont typeface="Poppins"/>
              <a:buNone/>
              <a:defRPr sz="3000" b="1">
                <a:latin typeface="Poppins"/>
                <a:ea typeface="Poppins"/>
                <a:cs typeface="Poppins"/>
                <a:sym typeface="Poppins"/>
              </a:defRPr>
            </a:lvl3pPr>
            <a:lvl4pPr lvl="3" rtl="0">
              <a:lnSpc>
                <a:spcPct val="100000"/>
              </a:lnSpc>
              <a:spcBef>
                <a:spcPts val="0"/>
              </a:spcBef>
              <a:spcAft>
                <a:spcPts val="0"/>
              </a:spcAft>
              <a:buSzPts val="3000"/>
              <a:buFont typeface="Poppins"/>
              <a:buNone/>
              <a:defRPr sz="3000" b="1">
                <a:latin typeface="Poppins"/>
                <a:ea typeface="Poppins"/>
                <a:cs typeface="Poppins"/>
                <a:sym typeface="Poppins"/>
              </a:defRPr>
            </a:lvl4pPr>
            <a:lvl5pPr lvl="4" rtl="0">
              <a:lnSpc>
                <a:spcPct val="100000"/>
              </a:lnSpc>
              <a:spcBef>
                <a:spcPts val="0"/>
              </a:spcBef>
              <a:spcAft>
                <a:spcPts val="0"/>
              </a:spcAft>
              <a:buSzPts val="3000"/>
              <a:buFont typeface="Poppins"/>
              <a:buNone/>
              <a:defRPr sz="3000" b="1">
                <a:latin typeface="Poppins"/>
                <a:ea typeface="Poppins"/>
                <a:cs typeface="Poppins"/>
                <a:sym typeface="Poppins"/>
              </a:defRPr>
            </a:lvl5pPr>
            <a:lvl6pPr lvl="5" rtl="0">
              <a:lnSpc>
                <a:spcPct val="100000"/>
              </a:lnSpc>
              <a:spcBef>
                <a:spcPts val="0"/>
              </a:spcBef>
              <a:spcAft>
                <a:spcPts val="0"/>
              </a:spcAft>
              <a:buSzPts val="3000"/>
              <a:buFont typeface="Poppins"/>
              <a:buNone/>
              <a:defRPr sz="3000" b="1">
                <a:latin typeface="Poppins"/>
                <a:ea typeface="Poppins"/>
                <a:cs typeface="Poppins"/>
                <a:sym typeface="Poppins"/>
              </a:defRPr>
            </a:lvl6pPr>
            <a:lvl7pPr lvl="6" rtl="0">
              <a:lnSpc>
                <a:spcPct val="100000"/>
              </a:lnSpc>
              <a:spcBef>
                <a:spcPts val="0"/>
              </a:spcBef>
              <a:spcAft>
                <a:spcPts val="0"/>
              </a:spcAft>
              <a:buSzPts val="3000"/>
              <a:buFont typeface="Poppins"/>
              <a:buNone/>
              <a:defRPr sz="3000" b="1">
                <a:latin typeface="Poppins"/>
                <a:ea typeface="Poppins"/>
                <a:cs typeface="Poppins"/>
                <a:sym typeface="Poppins"/>
              </a:defRPr>
            </a:lvl7pPr>
            <a:lvl8pPr lvl="7" rtl="0">
              <a:lnSpc>
                <a:spcPct val="100000"/>
              </a:lnSpc>
              <a:spcBef>
                <a:spcPts val="0"/>
              </a:spcBef>
              <a:spcAft>
                <a:spcPts val="0"/>
              </a:spcAft>
              <a:buSzPts val="3000"/>
              <a:buFont typeface="Poppins"/>
              <a:buNone/>
              <a:defRPr sz="3000" b="1">
                <a:latin typeface="Poppins"/>
                <a:ea typeface="Poppins"/>
                <a:cs typeface="Poppins"/>
                <a:sym typeface="Poppins"/>
              </a:defRPr>
            </a:lvl8pPr>
            <a:lvl9pPr lvl="8" rtl="0">
              <a:lnSpc>
                <a:spcPct val="100000"/>
              </a:lnSpc>
              <a:spcBef>
                <a:spcPts val="0"/>
              </a:spcBef>
              <a:spcAft>
                <a:spcPts val="0"/>
              </a:spcAft>
              <a:buSzPts val="3000"/>
              <a:buFont typeface="Poppins"/>
              <a:buNone/>
              <a:defRPr sz="3000" b="1">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507150" y="893450"/>
            <a:ext cx="4412700" cy="3206400"/>
          </a:xfrm>
          <a:prstGeom prst="rect">
            <a:avLst/>
          </a:prstGeom>
          <a:noFill/>
          <a:ln>
            <a:noFill/>
          </a:ln>
        </p:spPr>
        <p:txBody>
          <a:bodyPr spcFirstLastPara="1" wrap="square" lIns="91425" tIns="91425" rIns="91425" bIns="91425" anchor="t" anchorCtr="0">
            <a:noAutofit/>
          </a:bodyPr>
          <a:lstStyle>
            <a:lvl1pPr marL="457200" lvl="0" indent="-387350" rtl="0">
              <a:spcBef>
                <a:spcPts val="0"/>
              </a:spcBef>
              <a:spcAft>
                <a:spcPts val="0"/>
              </a:spcAft>
              <a:buClr>
                <a:srgbClr val="000000"/>
              </a:buClr>
              <a:buSzPts val="2500"/>
              <a:buFont typeface="Poppins"/>
              <a:buChar char="●"/>
              <a:defRPr sz="2500">
                <a:solidFill>
                  <a:srgbClr val="000000"/>
                </a:solidFill>
                <a:latin typeface="Poppins"/>
                <a:ea typeface="Poppins"/>
                <a:cs typeface="Poppins"/>
                <a:sym typeface="Poppins"/>
              </a:defRPr>
            </a:lvl1pPr>
            <a:lvl2pPr marL="914400" lvl="1" indent="-374650" rtl="0">
              <a:spcBef>
                <a:spcPts val="0"/>
              </a:spcBef>
              <a:spcAft>
                <a:spcPts val="0"/>
              </a:spcAft>
              <a:buClr>
                <a:srgbClr val="000000"/>
              </a:buClr>
              <a:buSzPts val="2300"/>
              <a:buFont typeface="Poppins"/>
              <a:buChar char="○"/>
              <a:defRPr sz="2300">
                <a:solidFill>
                  <a:srgbClr val="000000"/>
                </a:solidFill>
                <a:latin typeface="Poppins"/>
                <a:ea typeface="Poppins"/>
                <a:cs typeface="Poppins"/>
                <a:sym typeface="Poppins"/>
              </a:defRPr>
            </a:lvl2pPr>
            <a:lvl3pPr marL="1371600" lvl="2" indent="-368300" rtl="0">
              <a:spcBef>
                <a:spcPts val="0"/>
              </a:spcBef>
              <a:spcAft>
                <a:spcPts val="0"/>
              </a:spcAft>
              <a:buClr>
                <a:srgbClr val="000000"/>
              </a:buClr>
              <a:buSzPts val="2200"/>
              <a:buFont typeface="Poppins"/>
              <a:buChar char="■"/>
              <a:defRPr sz="2200">
                <a:solidFill>
                  <a:srgbClr val="000000"/>
                </a:solidFill>
                <a:latin typeface="Poppins"/>
                <a:ea typeface="Poppins"/>
                <a:cs typeface="Poppins"/>
                <a:sym typeface="Poppins"/>
              </a:defRPr>
            </a:lvl3pPr>
            <a:lvl4pPr marL="1828800" lvl="3" indent="-349250" rtl="0">
              <a:spcBef>
                <a:spcPts val="0"/>
              </a:spcBef>
              <a:spcAft>
                <a:spcPts val="0"/>
              </a:spcAft>
              <a:buClr>
                <a:srgbClr val="000000"/>
              </a:buClr>
              <a:buSzPts val="1900"/>
              <a:buFont typeface="Poppins"/>
              <a:buChar char="●"/>
              <a:defRPr sz="1900">
                <a:solidFill>
                  <a:srgbClr val="000000"/>
                </a:solidFill>
                <a:latin typeface="Poppins"/>
                <a:ea typeface="Poppins"/>
                <a:cs typeface="Poppins"/>
                <a:sym typeface="Poppins"/>
              </a:defRPr>
            </a:lvl4pPr>
            <a:lvl5pPr marL="2286000" lvl="4" indent="-336550" rtl="0">
              <a:spcBef>
                <a:spcPts val="0"/>
              </a:spcBef>
              <a:spcAft>
                <a:spcPts val="0"/>
              </a:spcAft>
              <a:buClr>
                <a:srgbClr val="000000"/>
              </a:buClr>
              <a:buSzPts val="1700"/>
              <a:buFont typeface="Poppins"/>
              <a:buChar char="○"/>
              <a:defRPr sz="1700">
                <a:solidFill>
                  <a:srgbClr val="000000"/>
                </a:solidFill>
                <a:latin typeface="Poppins"/>
                <a:ea typeface="Poppins"/>
                <a:cs typeface="Poppins"/>
                <a:sym typeface="Poppins"/>
              </a:defRPr>
            </a:lvl5pPr>
            <a:lvl6pPr marL="2743200" lvl="5" indent="-323850" rtl="0">
              <a:spcBef>
                <a:spcPts val="0"/>
              </a:spcBef>
              <a:spcAft>
                <a:spcPts val="0"/>
              </a:spcAft>
              <a:buClr>
                <a:srgbClr val="000000"/>
              </a:buClr>
              <a:buSzPts val="1500"/>
              <a:buFont typeface="Poppins"/>
              <a:buChar char="■"/>
              <a:defRPr sz="1500">
                <a:solidFill>
                  <a:srgbClr val="000000"/>
                </a:solidFill>
                <a:latin typeface="Poppins"/>
                <a:ea typeface="Poppins"/>
                <a:cs typeface="Poppins"/>
                <a:sym typeface="Poppins"/>
              </a:defRPr>
            </a:lvl6pPr>
            <a:lvl7pPr marL="3200400" lvl="6" indent="-292100" rtl="0">
              <a:spcBef>
                <a:spcPts val="0"/>
              </a:spcBef>
              <a:spcAft>
                <a:spcPts val="0"/>
              </a:spcAft>
              <a:buClr>
                <a:srgbClr val="000000"/>
              </a:buClr>
              <a:buSzPts val="1000"/>
              <a:buFont typeface="Poppins"/>
              <a:buChar char="●"/>
              <a:defRPr sz="1000">
                <a:solidFill>
                  <a:srgbClr val="000000"/>
                </a:solidFill>
                <a:latin typeface="Poppins"/>
                <a:ea typeface="Poppins"/>
                <a:cs typeface="Poppins"/>
                <a:sym typeface="Poppins"/>
              </a:defRPr>
            </a:lvl7pPr>
            <a:lvl8pPr marL="3657600" lvl="7" indent="-292100" rtl="0">
              <a:spcBef>
                <a:spcPts val="0"/>
              </a:spcBef>
              <a:spcAft>
                <a:spcPts val="0"/>
              </a:spcAft>
              <a:buClr>
                <a:srgbClr val="000000"/>
              </a:buClr>
              <a:buSzPts val="1000"/>
              <a:buFont typeface="Poppins"/>
              <a:buChar char="○"/>
              <a:defRPr sz="1000">
                <a:solidFill>
                  <a:srgbClr val="000000"/>
                </a:solidFill>
                <a:latin typeface="Poppins"/>
                <a:ea typeface="Poppins"/>
                <a:cs typeface="Poppins"/>
                <a:sym typeface="Poppins"/>
              </a:defRPr>
            </a:lvl8pPr>
            <a:lvl9pPr marL="4114800" lvl="8" indent="-292100" rtl="0">
              <a:spcBef>
                <a:spcPts val="0"/>
              </a:spcBef>
              <a:spcAft>
                <a:spcPts val="0"/>
              </a:spcAft>
              <a:buClr>
                <a:srgbClr val="000000"/>
              </a:buClr>
              <a:buSzPts val="1000"/>
              <a:buFont typeface="Poppins"/>
              <a:buChar char="■"/>
              <a:defRPr sz="1000">
                <a:solidFill>
                  <a:srgbClr val="000000"/>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38725" y="4854575"/>
            <a:ext cx="548700" cy="282600"/>
          </a:xfrm>
          <a:prstGeom prst="rect">
            <a:avLst/>
          </a:prstGeom>
          <a:noFill/>
          <a:ln>
            <a:noFill/>
          </a:ln>
        </p:spPr>
        <p:txBody>
          <a:bodyPr spcFirstLastPara="1" wrap="square" lIns="0" tIns="0" rIns="0" bIns="0" anchor="t" anchorCtr="0">
            <a:noAutofit/>
          </a:bodyPr>
          <a:lstStyle>
            <a:lvl1pPr lvl="0" algn="r" rtl="0">
              <a:buNone/>
              <a:defRPr sz="1200">
                <a:solidFill>
                  <a:srgbClr val="808080"/>
                </a:solidFill>
                <a:latin typeface="Encode Sans Semi Condensed Light"/>
                <a:ea typeface="Encode Sans Semi Condensed Light"/>
                <a:cs typeface="Encode Sans Semi Condensed Light"/>
                <a:sym typeface="Encode Sans Semi Condensed Light"/>
              </a:defRPr>
            </a:lvl1pPr>
            <a:lvl2pPr lvl="1" algn="r" rtl="0">
              <a:buNone/>
              <a:defRPr sz="1200">
                <a:solidFill>
                  <a:srgbClr val="808080"/>
                </a:solidFill>
                <a:latin typeface="Encode Sans Semi Condensed Light"/>
                <a:ea typeface="Encode Sans Semi Condensed Light"/>
                <a:cs typeface="Encode Sans Semi Condensed Light"/>
                <a:sym typeface="Encode Sans Semi Condensed Light"/>
              </a:defRPr>
            </a:lvl2pPr>
            <a:lvl3pPr lvl="2" algn="r" rtl="0">
              <a:buNone/>
              <a:defRPr sz="1200">
                <a:solidFill>
                  <a:srgbClr val="808080"/>
                </a:solidFill>
                <a:latin typeface="Encode Sans Semi Condensed Light"/>
                <a:ea typeface="Encode Sans Semi Condensed Light"/>
                <a:cs typeface="Encode Sans Semi Condensed Light"/>
                <a:sym typeface="Encode Sans Semi Condensed Light"/>
              </a:defRPr>
            </a:lvl3pPr>
            <a:lvl4pPr lvl="3" algn="r" rtl="0">
              <a:buNone/>
              <a:defRPr sz="1200">
                <a:solidFill>
                  <a:srgbClr val="808080"/>
                </a:solidFill>
                <a:latin typeface="Encode Sans Semi Condensed Light"/>
                <a:ea typeface="Encode Sans Semi Condensed Light"/>
                <a:cs typeface="Encode Sans Semi Condensed Light"/>
                <a:sym typeface="Encode Sans Semi Condensed Light"/>
              </a:defRPr>
            </a:lvl4pPr>
            <a:lvl5pPr lvl="4" algn="r" rtl="0">
              <a:buNone/>
              <a:defRPr sz="1200">
                <a:solidFill>
                  <a:srgbClr val="808080"/>
                </a:solidFill>
                <a:latin typeface="Encode Sans Semi Condensed Light"/>
                <a:ea typeface="Encode Sans Semi Condensed Light"/>
                <a:cs typeface="Encode Sans Semi Condensed Light"/>
                <a:sym typeface="Encode Sans Semi Condensed Light"/>
              </a:defRPr>
            </a:lvl5pPr>
            <a:lvl6pPr lvl="5" algn="r" rtl="0">
              <a:buNone/>
              <a:defRPr sz="1200">
                <a:solidFill>
                  <a:srgbClr val="808080"/>
                </a:solidFill>
                <a:latin typeface="Encode Sans Semi Condensed Light"/>
                <a:ea typeface="Encode Sans Semi Condensed Light"/>
                <a:cs typeface="Encode Sans Semi Condensed Light"/>
                <a:sym typeface="Encode Sans Semi Condensed Light"/>
              </a:defRPr>
            </a:lvl6pPr>
            <a:lvl7pPr lvl="6" algn="r" rtl="0">
              <a:buNone/>
              <a:defRPr sz="1200">
                <a:solidFill>
                  <a:srgbClr val="808080"/>
                </a:solidFill>
                <a:latin typeface="Encode Sans Semi Condensed Light"/>
                <a:ea typeface="Encode Sans Semi Condensed Light"/>
                <a:cs typeface="Encode Sans Semi Condensed Light"/>
                <a:sym typeface="Encode Sans Semi Condensed Light"/>
              </a:defRPr>
            </a:lvl7pPr>
            <a:lvl8pPr lvl="7" algn="r" rtl="0">
              <a:buNone/>
              <a:defRPr sz="1200">
                <a:solidFill>
                  <a:srgbClr val="808080"/>
                </a:solidFill>
                <a:latin typeface="Encode Sans Semi Condensed Light"/>
                <a:ea typeface="Encode Sans Semi Condensed Light"/>
                <a:cs typeface="Encode Sans Semi Condensed Light"/>
                <a:sym typeface="Encode Sans Semi Condensed Light"/>
              </a:defRPr>
            </a:lvl8pPr>
            <a:lvl9pPr lvl="8" algn="r" rtl="0">
              <a:buNone/>
              <a:defRPr sz="1200">
                <a:solidFill>
                  <a:srgbClr val="808080"/>
                </a:solidFill>
                <a:latin typeface="Encode Sans Semi Condensed Light"/>
                <a:ea typeface="Encode Sans Semi Condensed Light"/>
                <a:cs typeface="Encode Sans Semi Condensed Light"/>
                <a:sym typeface="Encode Sans Semi Condensed Light"/>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b="1">
                <a:solidFill>
                  <a:srgbClr val="003C71"/>
                </a:solidFill>
                <a:latin typeface="Poppins"/>
                <a:ea typeface="Poppins"/>
                <a:cs typeface="Poppins"/>
                <a:sym typeface="Poppins"/>
              </a:rPr>
              <a:t>Office of Personal Property Management</a:t>
            </a:r>
            <a:endParaRPr>
              <a:solidFill>
                <a:srgbClr val="003C71"/>
              </a:solidFill>
              <a:latin typeface="Poppins"/>
              <a:ea typeface="Poppins"/>
              <a:cs typeface="Poppins"/>
              <a:sym typeface="Poppi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gsaxcess.gov"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hyperlink" Target="https://mysales.fas.gsa.gov/sasy/sasywe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www.gsa.gov/policy-regulations/regulations/federal-management-regulation-fmr/i462712#idconceptx2x24377" TargetMode="External"/><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gsa.gov/nuo"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www.gsa.gov/apo"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hyperlink" Target="https://www.gsa.gov/buying-selling/government-property-for-sale-or-disposal/personal-property-for-reuse-sale/for-citizens-seeking-surplus-property/contact-a-sales-office"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gsaxcess.gov/htm/training/xcess/TUE_ABANDONMENT_DESTRUCTION.PPTX" TargetMode="External"/><Relationship Id="rId3" Type="http://schemas.openxmlformats.org/officeDocument/2006/relationships/hyperlink" Target="http://www.gsa.gov/apo" TargetMode="External"/><Relationship Id="rId7" Type="http://schemas.openxmlformats.org/officeDocument/2006/relationships/hyperlink" Target="https://gsaxcess.gov/htm/training/xcess/AGENCY_REIMBURSEMENT_101.PPTX"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hyperlink" Target="https://www.gsa.gov/cdnstatic/General_Supplies__Services/20-00819_PPMCustodialGuide_final508.pdf" TargetMode="External"/><Relationship Id="rId5" Type="http://schemas.openxmlformats.org/officeDocument/2006/relationships/hyperlink" Target="http://www.gsa.gov/nuo" TargetMode="External"/><Relationship Id="rId4" Type="http://schemas.openxmlformats.org/officeDocument/2006/relationships/hyperlink" Target="https://www.gsa.gov/buying-selling/government-property-for-sale-or-disposal/personal-property-for-reuse-sale/for-citizens-seeking-surplus-property/contact-a-sales-offi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gsa.gov/policy-regulations/regulations/federal-management-regulation-fmr/i462712#idconceptx2x21178"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gsaauctions.gov"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gsaxcess.gov/htm/training/xcess/AGENCY_REIMBURSEMENT_101.PPTX"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hyperlink" Target="http://www.gsa.gov/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hyperlink" Target="https://gsaauction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1"/>
          <p:cNvSpPr txBox="1">
            <a:spLocks noGrp="1"/>
          </p:cNvSpPr>
          <p:nvPr>
            <p:ph type="ctrTitle"/>
          </p:nvPr>
        </p:nvSpPr>
        <p:spPr>
          <a:xfrm>
            <a:off x="742275" y="1680750"/>
            <a:ext cx="7762800" cy="1438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Sales of Federal Surplus Personal Property</a:t>
            </a:r>
            <a:endParaRPr/>
          </a:p>
        </p:txBody>
      </p:sp>
      <p:sp>
        <p:nvSpPr>
          <p:cNvPr id="259" name="Google Shape;259;p21"/>
          <p:cNvSpPr txBox="1">
            <a:spLocks noGrp="1"/>
          </p:cNvSpPr>
          <p:nvPr>
            <p:ph type="ctrTitle" idx="2"/>
          </p:nvPr>
        </p:nvSpPr>
        <p:spPr>
          <a:xfrm>
            <a:off x="742275" y="3384800"/>
            <a:ext cx="8229600" cy="922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Sharon Gorospe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0"/>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345" name="Google Shape;345;p30"/>
          <p:cNvSpPr txBox="1">
            <a:spLocks noGrp="1"/>
          </p:cNvSpPr>
          <p:nvPr>
            <p:ph type="title"/>
          </p:nvPr>
        </p:nvSpPr>
        <p:spPr>
          <a:xfrm>
            <a:off x="3838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are the reporting agency roles and responsibilities?</a:t>
            </a:r>
            <a:endParaRPr/>
          </a:p>
        </p:txBody>
      </p:sp>
      <p:sp>
        <p:nvSpPr>
          <p:cNvPr id="346" name="Google Shape;346;p30"/>
          <p:cNvSpPr txBox="1">
            <a:spLocks noGrp="1"/>
          </p:cNvSpPr>
          <p:nvPr>
            <p:ph type="sldNum" idx="12"/>
          </p:nvPr>
        </p:nvSpPr>
        <p:spPr>
          <a:xfrm>
            <a:off x="8743525" y="51593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347" name="Google Shape;347;p30"/>
          <p:cNvSpPr txBox="1">
            <a:spLocks noGrp="1"/>
          </p:cNvSpPr>
          <p:nvPr>
            <p:ph type="body" idx="1"/>
          </p:nvPr>
        </p:nvSpPr>
        <p:spPr>
          <a:xfrm>
            <a:off x="630175" y="1317875"/>
            <a:ext cx="3629700" cy="287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u="sng"/>
              <a:t>Point of Contact (POC)</a:t>
            </a:r>
            <a:endParaRPr sz="1900" u="sng"/>
          </a:p>
          <a:p>
            <a:pPr marL="0" lvl="0" indent="0" algn="l" rtl="0">
              <a:spcBef>
                <a:spcPts val="0"/>
              </a:spcBef>
              <a:spcAft>
                <a:spcPts val="0"/>
              </a:spcAft>
              <a:buNone/>
            </a:pPr>
            <a:r>
              <a:rPr lang="en" sz="1400"/>
              <a:t>Also called the Reporting Official, this person should be available to answer questions about the property report. At the time of reporting the POC should provide:</a:t>
            </a:r>
            <a:endParaRPr sz="1400"/>
          </a:p>
          <a:p>
            <a:pPr marL="457200" lvl="0" indent="-317500" algn="l" rtl="0">
              <a:lnSpc>
                <a:spcPct val="115000"/>
              </a:lnSpc>
              <a:spcBef>
                <a:spcPts val="0"/>
              </a:spcBef>
              <a:spcAft>
                <a:spcPts val="0"/>
              </a:spcAft>
              <a:buClr>
                <a:schemeClr val="accent1"/>
              </a:buClr>
              <a:buSzPts val="1400"/>
              <a:buFont typeface="Encode Sans Semi Condensed"/>
              <a:buChar char="●"/>
            </a:pPr>
            <a:r>
              <a:rPr lang="en" sz="1400">
                <a:solidFill>
                  <a:schemeClr val="accent1"/>
                </a:solidFill>
                <a:latin typeface="Encode Sans Semi Condensed"/>
                <a:ea typeface="Encode Sans Semi Condensed"/>
                <a:cs typeface="Encode Sans Semi Condensed"/>
                <a:sym typeface="Encode Sans Semi Condensed"/>
              </a:rPr>
              <a:t>A detailed and accurate property description</a:t>
            </a:r>
            <a:endParaRPr sz="1400">
              <a:solidFill>
                <a:schemeClr val="accent1"/>
              </a:solidFill>
              <a:latin typeface="Encode Sans Semi Condensed"/>
              <a:ea typeface="Encode Sans Semi Condensed"/>
              <a:cs typeface="Encode Sans Semi Condensed"/>
              <a:sym typeface="Encode Sans Semi Condensed"/>
            </a:endParaRPr>
          </a:p>
          <a:p>
            <a:pPr marL="457200" lvl="0" indent="-317500" algn="l" rtl="0">
              <a:spcBef>
                <a:spcPts val="0"/>
              </a:spcBef>
              <a:spcAft>
                <a:spcPts val="0"/>
              </a:spcAft>
              <a:buClr>
                <a:schemeClr val="accent1"/>
              </a:buClr>
              <a:buSzPts val="1400"/>
              <a:buFont typeface="Encode Sans Semi Condensed"/>
              <a:buChar char="●"/>
            </a:pPr>
            <a:r>
              <a:rPr lang="en" sz="1400">
                <a:solidFill>
                  <a:schemeClr val="accent1"/>
                </a:solidFill>
                <a:latin typeface="Encode Sans Semi Condensed"/>
                <a:ea typeface="Encode Sans Semi Condensed"/>
                <a:cs typeface="Encode Sans Semi Condensed"/>
                <a:sym typeface="Encode Sans Semi Condensed"/>
              </a:rPr>
              <a:t>Clear photos of property (especially of key features)</a:t>
            </a:r>
            <a:endParaRPr sz="1400">
              <a:solidFill>
                <a:schemeClr val="accent1"/>
              </a:solidFill>
              <a:latin typeface="Encode Sans Semi Condensed"/>
              <a:ea typeface="Encode Sans Semi Condensed"/>
              <a:cs typeface="Encode Sans Semi Condensed"/>
              <a:sym typeface="Encode Sans Semi Condensed"/>
            </a:endParaRPr>
          </a:p>
          <a:p>
            <a:pPr marL="457200" lvl="0" indent="-317500" algn="l" rtl="0">
              <a:spcBef>
                <a:spcPts val="0"/>
              </a:spcBef>
              <a:spcAft>
                <a:spcPts val="0"/>
              </a:spcAft>
              <a:buClr>
                <a:schemeClr val="accent1"/>
              </a:buClr>
              <a:buSzPts val="1400"/>
              <a:buFont typeface="Encode Sans Semi Condensed"/>
              <a:buChar char="●"/>
            </a:pPr>
            <a:r>
              <a:rPr lang="en" sz="1400">
                <a:solidFill>
                  <a:schemeClr val="accent1"/>
                </a:solidFill>
                <a:latin typeface="Encode Sans Semi Condensed"/>
                <a:ea typeface="Encode Sans Semi Condensed"/>
                <a:cs typeface="Encode Sans Semi Condensed"/>
                <a:sym typeface="Encode Sans Semi Condensed"/>
              </a:rPr>
              <a:t>Accurate Accounting Information (for reimbursable items only)</a:t>
            </a:r>
            <a:endParaRPr sz="1400">
              <a:solidFill>
                <a:schemeClr val="accent1"/>
              </a:solidFill>
              <a:latin typeface="Encode Sans Semi Condensed"/>
              <a:ea typeface="Encode Sans Semi Condensed"/>
              <a:cs typeface="Encode Sans Semi Condensed"/>
              <a:sym typeface="Encode Sans Semi Condensed"/>
            </a:endParaRPr>
          </a:p>
          <a:p>
            <a:pPr marL="457200" lvl="0" indent="-317500" algn="l" rtl="0">
              <a:spcBef>
                <a:spcPts val="0"/>
              </a:spcBef>
              <a:spcAft>
                <a:spcPts val="0"/>
              </a:spcAft>
              <a:buClr>
                <a:schemeClr val="accent1"/>
              </a:buClr>
              <a:buSzPts val="1400"/>
              <a:buFont typeface="Encode Sans Semi Condensed"/>
              <a:buChar char="●"/>
            </a:pPr>
            <a:r>
              <a:rPr lang="en" sz="1400">
                <a:solidFill>
                  <a:schemeClr val="accent1"/>
                </a:solidFill>
                <a:latin typeface="Encode Sans Semi Condensed"/>
                <a:ea typeface="Encode Sans Semi Condensed"/>
                <a:cs typeface="Encode Sans Semi Condensed"/>
                <a:sym typeface="Encode Sans Semi Condensed"/>
              </a:rPr>
              <a:t>Include any special requirements for removal (e.g., clearance, COVID testing, etc)</a:t>
            </a:r>
            <a:endParaRPr sz="1400">
              <a:solidFill>
                <a:schemeClr val="accent1"/>
              </a:solidFill>
              <a:latin typeface="Encode Sans Semi Condensed"/>
              <a:ea typeface="Encode Sans Semi Condensed"/>
              <a:cs typeface="Encode Sans Semi Condensed"/>
              <a:sym typeface="Encode Sans Semi Condensed"/>
            </a:endParaRPr>
          </a:p>
        </p:txBody>
      </p:sp>
      <p:sp>
        <p:nvSpPr>
          <p:cNvPr id="348" name="Google Shape;348;p30"/>
          <p:cNvSpPr txBox="1">
            <a:spLocks noGrp="1"/>
          </p:cNvSpPr>
          <p:nvPr>
            <p:ph type="body" idx="1"/>
          </p:nvPr>
        </p:nvSpPr>
        <p:spPr>
          <a:xfrm>
            <a:off x="4539175" y="1317875"/>
            <a:ext cx="3629700" cy="287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u="sng"/>
              <a:t>Property Custodian</a:t>
            </a:r>
            <a:endParaRPr sz="1900" u="sng"/>
          </a:p>
          <a:p>
            <a:pPr marL="0" lvl="0" indent="0" algn="l" rtl="0">
              <a:spcBef>
                <a:spcPts val="0"/>
              </a:spcBef>
              <a:spcAft>
                <a:spcPts val="0"/>
              </a:spcAft>
              <a:buNone/>
            </a:pPr>
            <a:r>
              <a:rPr lang="en" sz="1400"/>
              <a:t>The person responsible for the property at its Property Location and who will receive a copy of the transfer order documentation. During the sales process, should:</a:t>
            </a:r>
            <a:endParaRPr sz="1400"/>
          </a:p>
          <a:p>
            <a:pPr marL="457200" lvl="0" indent="-317500" algn="l" rtl="0">
              <a:spcBef>
                <a:spcPts val="0"/>
              </a:spcBef>
              <a:spcAft>
                <a:spcPts val="0"/>
              </a:spcAft>
              <a:buSzPts val="1400"/>
              <a:buFont typeface="Encode Sans Semi Condensed"/>
              <a:buChar char="●"/>
            </a:pPr>
            <a:r>
              <a:rPr lang="en" sz="1400">
                <a:latin typeface="Encode Sans Semi Condensed"/>
                <a:ea typeface="Encode Sans Semi Condensed"/>
                <a:cs typeface="Encode Sans Semi Condensed"/>
                <a:sym typeface="Encode Sans Semi Condensed"/>
              </a:rPr>
              <a:t>Review &amp; approve Invitation for Bid (IFB) and communicate changes to GSA in a timely manner</a:t>
            </a:r>
            <a:endParaRPr sz="1400">
              <a:latin typeface="Encode Sans Semi Condensed"/>
              <a:ea typeface="Encode Sans Semi Condensed"/>
              <a:cs typeface="Encode Sans Semi Condensed"/>
              <a:sym typeface="Encode Sans Semi Condensed"/>
            </a:endParaRPr>
          </a:p>
          <a:p>
            <a:pPr marL="457200" lvl="0" indent="-317500" algn="l" rtl="0">
              <a:spcBef>
                <a:spcPts val="0"/>
              </a:spcBef>
              <a:spcAft>
                <a:spcPts val="0"/>
              </a:spcAft>
              <a:buSzPts val="1400"/>
              <a:buFont typeface="Encode Sans Semi Condensed"/>
              <a:buChar char="●"/>
            </a:pPr>
            <a:r>
              <a:rPr lang="en" sz="1400">
                <a:latin typeface="Encode Sans Semi Condensed"/>
                <a:ea typeface="Encode Sans Semi Condensed"/>
                <a:cs typeface="Encode Sans Semi Condensed"/>
                <a:sym typeface="Encode Sans Semi Condensed"/>
              </a:rPr>
              <a:t>Facilitate inspections and removal</a:t>
            </a:r>
            <a:endParaRPr sz="1400">
              <a:latin typeface="Encode Sans Semi Condensed"/>
              <a:ea typeface="Encode Sans Semi Condensed"/>
              <a:cs typeface="Encode Sans Semi Condensed"/>
              <a:sym typeface="Encode Sans Semi Condensed"/>
            </a:endParaRPr>
          </a:p>
          <a:p>
            <a:pPr marL="457200" lvl="0" indent="-317500" algn="l" rtl="0">
              <a:spcBef>
                <a:spcPts val="0"/>
              </a:spcBef>
              <a:spcAft>
                <a:spcPts val="0"/>
              </a:spcAft>
              <a:buSzPts val="1400"/>
              <a:buFont typeface="Encode Sans Semi Condensed"/>
              <a:buChar char="●"/>
            </a:pPr>
            <a:r>
              <a:rPr lang="en" sz="1400">
                <a:latin typeface="Encode Sans Semi Condensed"/>
                <a:ea typeface="Encode Sans Semi Condensed"/>
                <a:cs typeface="Encode Sans Semi Condensed"/>
                <a:sym typeface="Encode Sans Semi Condensed"/>
              </a:rPr>
              <a:t>Safeguard, care and handling of property prior to removal.</a:t>
            </a:r>
            <a:endParaRPr sz="1400">
              <a:latin typeface="Encode Sans Semi Condensed"/>
              <a:ea typeface="Encode Sans Semi Condensed"/>
              <a:cs typeface="Encode Sans Semi Condensed"/>
              <a:sym typeface="Encode Sans Semi Condensed"/>
            </a:endParaRPr>
          </a:p>
          <a:p>
            <a:pPr marL="0" lvl="0" indent="0" algn="l" rtl="0">
              <a:spcBef>
                <a:spcPts val="0"/>
              </a:spcBef>
              <a:spcAft>
                <a:spcPts val="0"/>
              </a:spcAft>
              <a:buNone/>
            </a:pPr>
            <a:endParaRPr sz="1100"/>
          </a:p>
        </p:txBody>
      </p:sp>
      <p:sp>
        <p:nvSpPr>
          <p:cNvPr id="349" name="Google Shape;349;p30"/>
          <p:cNvSpPr txBox="1"/>
          <p:nvPr/>
        </p:nvSpPr>
        <p:spPr>
          <a:xfrm>
            <a:off x="2650250" y="4412525"/>
            <a:ext cx="7593300" cy="523200"/>
          </a:xfrm>
          <a:prstGeom prst="rect">
            <a:avLst/>
          </a:prstGeom>
          <a:noFill/>
          <a:ln>
            <a:noFill/>
          </a:ln>
        </p:spPr>
        <p:txBody>
          <a:bodyPr spcFirstLastPara="1" wrap="square" lIns="91425" tIns="91425" rIns="91425" bIns="91425" anchor="t" anchorCtr="0">
            <a:spAutoFit/>
          </a:bodyPr>
          <a:lstStyle/>
          <a:p>
            <a:pPr marL="2286000" lvl="4" indent="-368300" algn="l" rtl="0">
              <a:spcBef>
                <a:spcPts val="360"/>
              </a:spcBef>
              <a:spcAft>
                <a:spcPts val="0"/>
              </a:spcAft>
              <a:buClr>
                <a:schemeClr val="accent1"/>
              </a:buClr>
              <a:buSzPts val="2200"/>
              <a:buFont typeface="Encode Sans Semi Condensed"/>
              <a:buChar char="»"/>
            </a:pPr>
            <a:r>
              <a:rPr lang="en" sz="2200" b="1" i="1">
                <a:solidFill>
                  <a:schemeClr val="accent1"/>
                </a:solidFill>
                <a:latin typeface="Encode Sans Semi Condensed"/>
                <a:ea typeface="Encode Sans Semi Condensed"/>
                <a:cs typeface="Encode Sans Semi Condensed"/>
                <a:sym typeface="Encode Sans Semi Condensed"/>
              </a:rPr>
              <a:t>GSA does the rest!</a:t>
            </a:r>
            <a:endParaRPr sz="2500">
              <a:solidFill>
                <a:schemeClr val="accent1"/>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1"/>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is the Sales Process?</a:t>
            </a:r>
            <a:endParaRPr/>
          </a:p>
        </p:txBody>
      </p:sp>
      <p:sp>
        <p:nvSpPr>
          <p:cNvPr id="355" name="Google Shape;355;p31"/>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356" name="Google Shape;356;p31"/>
          <p:cNvGrpSpPr/>
          <p:nvPr/>
        </p:nvGrpSpPr>
        <p:grpSpPr>
          <a:xfrm>
            <a:off x="4494674" y="820363"/>
            <a:ext cx="1622521" cy="3686110"/>
            <a:chOff x="2975500" y="2295575"/>
            <a:chExt cx="1620900" cy="2847956"/>
          </a:xfrm>
        </p:grpSpPr>
        <p:grpSp>
          <p:nvGrpSpPr>
            <p:cNvPr id="357" name="Google Shape;357;p31"/>
            <p:cNvGrpSpPr/>
            <p:nvPr/>
          </p:nvGrpSpPr>
          <p:grpSpPr>
            <a:xfrm>
              <a:off x="3048000" y="2295578"/>
              <a:ext cx="1524000" cy="2847953"/>
              <a:chOff x="0" y="2295575"/>
              <a:chExt cx="1524000" cy="2837455"/>
            </a:xfrm>
          </p:grpSpPr>
          <p:sp>
            <p:nvSpPr>
              <p:cNvPr id="358" name="Google Shape;358;p31"/>
              <p:cNvSpPr/>
              <p:nvPr/>
            </p:nvSpPr>
            <p:spPr>
              <a:xfrm>
                <a:off x="0" y="2823930"/>
                <a:ext cx="1524000" cy="23091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0" y="2295575"/>
                <a:ext cx="1524000" cy="53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60" name="Google Shape;360;p31"/>
            <p:cNvCxnSpPr/>
            <p:nvPr/>
          </p:nvCxnSpPr>
          <p:spPr>
            <a:xfrm>
              <a:off x="4572000" y="2295575"/>
              <a:ext cx="0" cy="2837400"/>
            </a:xfrm>
            <a:prstGeom prst="straightConnector1">
              <a:avLst/>
            </a:prstGeom>
            <a:noFill/>
            <a:ln w="9525" cap="flat" cmpd="sng">
              <a:solidFill>
                <a:srgbClr val="D9D9D9"/>
              </a:solidFill>
              <a:prstDash val="dot"/>
              <a:round/>
              <a:headEnd type="none" w="sm" len="sm"/>
              <a:tailEnd type="none" w="sm" len="sm"/>
            </a:ln>
          </p:spPr>
        </p:cxnSp>
        <p:sp>
          <p:nvSpPr>
            <p:cNvPr id="361" name="Google Shape;361;p31"/>
            <p:cNvSpPr txBox="1"/>
            <p:nvPr/>
          </p:nvSpPr>
          <p:spPr>
            <a:xfrm>
              <a:off x="2975500" y="2776269"/>
              <a:ext cx="1620900" cy="6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5E5E5E"/>
                  </a:solidFill>
                  <a:latin typeface="Poppins"/>
                  <a:ea typeface="Poppins"/>
                  <a:cs typeface="Poppins"/>
                  <a:sym typeface="Poppins"/>
                </a:rPr>
                <a:t>When does this occur? </a:t>
              </a:r>
              <a:r>
                <a:rPr lang="en" sz="800">
                  <a:solidFill>
                    <a:srgbClr val="5E5E5E"/>
                  </a:solidFill>
                  <a:latin typeface="Poppins"/>
                  <a:ea typeface="Poppins"/>
                  <a:cs typeface="Poppins"/>
                  <a:sym typeface="Poppins"/>
                </a:rPr>
                <a:t>At the close of an auction (assuming the reserve was met)</a:t>
              </a:r>
              <a:endParaRPr sz="800">
                <a:solidFill>
                  <a:srgbClr val="5E5E5E"/>
                </a:solidFill>
                <a:latin typeface="Poppins"/>
                <a:ea typeface="Poppins"/>
                <a:cs typeface="Poppins"/>
                <a:sym typeface="Poppins"/>
              </a:endParaRPr>
            </a:p>
          </p:txBody>
        </p:sp>
        <p:sp>
          <p:nvSpPr>
            <p:cNvPr id="362" name="Google Shape;362;p31"/>
            <p:cNvSpPr txBox="1"/>
            <p:nvPr/>
          </p:nvSpPr>
          <p:spPr>
            <a:xfrm>
              <a:off x="3029406" y="3450506"/>
              <a:ext cx="1440600" cy="14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b="1">
                  <a:solidFill>
                    <a:srgbClr val="5E5E5E"/>
                  </a:solidFill>
                  <a:latin typeface="Poppins"/>
                  <a:ea typeface="Poppins"/>
                  <a:cs typeface="Poppins"/>
                  <a:sym typeface="Poppins"/>
                </a:rPr>
                <a:t>What happens?</a:t>
              </a:r>
              <a:endParaRPr sz="900" b="1">
                <a:solidFill>
                  <a:srgbClr val="5E5E5E"/>
                </a:solidFill>
                <a:latin typeface="Poppins"/>
                <a:ea typeface="Poppins"/>
                <a:cs typeface="Poppins"/>
                <a:sym typeface="Poppins"/>
              </a:endParaRPr>
            </a:p>
            <a:p>
              <a:pPr marL="0" lvl="0" indent="0" algn="l" rtl="0">
                <a:lnSpc>
                  <a:spcPct val="115000"/>
                </a:lnSpc>
                <a:spcBef>
                  <a:spcPts val="0"/>
                </a:spcBef>
                <a:spcAft>
                  <a:spcPts val="1600"/>
                </a:spcAft>
                <a:buNone/>
              </a:pPr>
              <a:r>
                <a:rPr lang="en" sz="800">
                  <a:solidFill>
                    <a:srgbClr val="5E5E5E"/>
                  </a:solidFill>
                  <a:latin typeface="Poppins"/>
                  <a:ea typeface="Poppins"/>
                  <a:cs typeface="Poppins"/>
                  <a:sym typeface="Poppins"/>
                </a:rPr>
                <a:t>The successful bidder receives a notice of award via email.</a:t>
              </a:r>
              <a:endParaRPr sz="800">
                <a:solidFill>
                  <a:srgbClr val="5E5E5E"/>
                </a:solidFill>
                <a:latin typeface="Poppins"/>
                <a:ea typeface="Poppins"/>
                <a:cs typeface="Poppins"/>
                <a:sym typeface="Poppins"/>
              </a:endParaRPr>
            </a:p>
          </p:txBody>
        </p:sp>
      </p:grpSp>
      <p:grpSp>
        <p:nvGrpSpPr>
          <p:cNvPr id="363" name="Google Shape;363;p31"/>
          <p:cNvGrpSpPr/>
          <p:nvPr/>
        </p:nvGrpSpPr>
        <p:grpSpPr>
          <a:xfrm>
            <a:off x="-77251" y="820371"/>
            <a:ext cx="1602989" cy="3686102"/>
            <a:chOff x="1438523" y="2295580"/>
            <a:chExt cx="1602989" cy="2847950"/>
          </a:xfrm>
        </p:grpSpPr>
        <p:sp>
          <p:nvSpPr>
            <p:cNvPr id="364" name="Google Shape;364;p31"/>
            <p:cNvSpPr/>
            <p:nvPr/>
          </p:nvSpPr>
          <p:spPr>
            <a:xfrm>
              <a:off x="1515975" y="2823930"/>
              <a:ext cx="1525500" cy="23196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1515975" y="2295580"/>
              <a:ext cx="1525500" cy="537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txBox="1"/>
            <p:nvPr/>
          </p:nvSpPr>
          <p:spPr>
            <a:xfrm>
              <a:off x="1438523" y="2764176"/>
              <a:ext cx="1602900" cy="6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FFFFFF"/>
                  </a:solidFill>
                  <a:latin typeface="Poppins"/>
                  <a:ea typeface="Poppins"/>
                  <a:cs typeface="Poppins"/>
                  <a:sym typeface="Poppins"/>
                </a:rPr>
                <a:t>When does this occur? </a:t>
              </a:r>
              <a:r>
                <a:rPr lang="en" sz="800">
                  <a:solidFill>
                    <a:srgbClr val="FFFFFF"/>
                  </a:solidFill>
                  <a:latin typeface="Poppins"/>
                  <a:ea typeface="Poppins"/>
                  <a:cs typeface="Poppins"/>
                  <a:sym typeface="Poppins"/>
                </a:rPr>
                <a:t>After federal screening.</a:t>
              </a:r>
              <a:endParaRPr sz="800">
                <a:solidFill>
                  <a:srgbClr val="FFFFFF"/>
                </a:solidFill>
                <a:latin typeface="Poppins"/>
                <a:ea typeface="Poppins"/>
                <a:cs typeface="Poppins"/>
                <a:sym typeface="Poppins"/>
              </a:endParaRPr>
            </a:p>
          </p:txBody>
        </p:sp>
        <p:sp>
          <p:nvSpPr>
            <p:cNvPr id="367" name="Google Shape;367;p31"/>
            <p:cNvSpPr txBox="1"/>
            <p:nvPr/>
          </p:nvSpPr>
          <p:spPr>
            <a:xfrm>
              <a:off x="1438525" y="3411236"/>
              <a:ext cx="1436400" cy="89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b="1">
                  <a:solidFill>
                    <a:schemeClr val="lt1"/>
                  </a:solidFill>
                  <a:latin typeface="Poppins"/>
                  <a:ea typeface="Poppins"/>
                  <a:cs typeface="Poppins"/>
                  <a:sym typeface="Poppins"/>
                </a:rPr>
                <a:t>What happens?</a:t>
              </a:r>
              <a:endParaRPr sz="900" b="1">
                <a:solidFill>
                  <a:schemeClr val="lt1"/>
                </a:solidFill>
                <a:latin typeface="Poppins"/>
                <a:ea typeface="Poppins"/>
                <a:cs typeface="Poppins"/>
                <a:sym typeface="Poppins"/>
              </a:endParaRPr>
            </a:p>
            <a:p>
              <a:pPr marL="0" lvl="0" indent="0" algn="l" rtl="0">
                <a:lnSpc>
                  <a:spcPct val="115000"/>
                </a:lnSpc>
                <a:spcBef>
                  <a:spcPts val="0"/>
                </a:spcBef>
                <a:spcAft>
                  <a:spcPts val="0"/>
                </a:spcAft>
                <a:buNone/>
              </a:pPr>
              <a:r>
                <a:rPr lang="en" sz="800">
                  <a:solidFill>
                    <a:srgbClr val="FFFFFF"/>
                  </a:solidFill>
                  <a:latin typeface="Poppins"/>
                  <a:ea typeface="Poppins"/>
                  <a:cs typeface="Poppins"/>
                  <a:sym typeface="Poppins"/>
                </a:rPr>
                <a:t>Your item has completed screening in GSAXcess and has been sent to the sales team for processing.</a:t>
              </a:r>
              <a:endParaRPr sz="800">
                <a:solidFill>
                  <a:srgbClr val="FFFFFF"/>
                </a:solidFill>
                <a:latin typeface="Poppins"/>
                <a:ea typeface="Poppins"/>
                <a:cs typeface="Poppins"/>
                <a:sym typeface="Poppins"/>
              </a:endParaRPr>
            </a:p>
          </p:txBody>
        </p:sp>
        <p:sp>
          <p:nvSpPr>
            <p:cNvPr id="368" name="Google Shape;368;p31"/>
            <p:cNvSpPr txBox="1"/>
            <p:nvPr/>
          </p:nvSpPr>
          <p:spPr>
            <a:xfrm>
              <a:off x="1516013" y="2441119"/>
              <a:ext cx="1525500" cy="282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solidFill>
                    <a:srgbClr val="0C58D3"/>
                  </a:solidFill>
                  <a:latin typeface="Roboto"/>
                  <a:ea typeface="Roboto"/>
                  <a:cs typeface="Roboto"/>
                  <a:sym typeface="Roboto"/>
                </a:rPr>
                <a:t>Available in Sales</a:t>
              </a:r>
              <a:endParaRPr sz="1000" b="1">
                <a:solidFill>
                  <a:srgbClr val="0C58D3"/>
                </a:solidFill>
                <a:latin typeface="Roboto"/>
                <a:ea typeface="Roboto"/>
                <a:cs typeface="Roboto"/>
                <a:sym typeface="Roboto"/>
              </a:endParaRPr>
            </a:p>
          </p:txBody>
        </p:sp>
        <p:cxnSp>
          <p:nvCxnSpPr>
            <p:cNvPr id="369" name="Google Shape;369;p31"/>
            <p:cNvCxnSpPr/>
            <p:nvPr/>
          </p:nvCxnSpPr>
          <p:spPr>
            <a:xfrm>
              <a:off x="3041499" y="2295580"/>
              <a:ext cx="0" cy="2837400"/>
            </a:xfrm>
            <a:prstGeom prst="straightConnector1">
              <a:avLst/>
            </a:prstGeom>
            <a:noFill/>
            <a:ln w="9525" cap="flat" cmpd="sng">
              <a:solidFill>
                <a:srgbClr val="A1C3FA"/>
              </a:solidFill>
              <a:prstDash val="dot"/>
              <a:round/>
              <a:headEnd type="none" w="sm" len="sm"/>
              <a:tailEnd type="none" w="sm" len="sm"/>
            </a:ln>
          </p:spPr>
        </p:cxnSp>
      </p:grpSp>
      <p:grpSp>
        <p:nvGrpSpPr>
          <p:cNvPr id="370" name="Google Shape;370;p31"/>
          <p:cNvGrpSpPr/>
          <p:nvPr/>
        </p:nvGrpSpPr>
        <p:grpSpPr>
          <a:xfrm>
            <a:off x="2976108" y="820371"/>
            <a:ext cx="1622441" cy="3686102"/>
            <a:chOff x="1445600" y="2295580"/>
            <a:chExt cx="1622441" cy="2847950"/>
          </a:xfrm>
        </p:grpSpPr>
        <p:sp>
          <p:nvSpPr>
            <p:cNvPr id="371" name="Google Shape;371;p31"/>
            <p:cNvSpPr/>
            <p:nvPr/>
          </p:nvSpPr>
          <p:spPr>
            <a:xfrm>
              <a:off x="1515975" y="2823930"/>
              <a:ext cx="1525500" cy="23196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1515975" y="2295580"/>
              <a:ext cx="1525500" cy="537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txBox="1"/>
            <p:nvPr/>
          </p:nvSpPr>
          <p:spPr>
            <a:xfrm>
              <a:off x="1445600" y="2793369"/>
              <a:ext cx="1525500" cy="6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FFFFFF"/>
                  </a:solidFill>
                  <a:latin typeface="Poppins"/>
                  <a:ea typeface="Poppins"/>
                  <a:cs typeface="Poppins"/>
                  <a:sym typeface="Poppins"/>
                </a:rPr>
                <a:t>When does this occur? </a:t>
              </a:r>
              <a:endParaRPr sz="900" b="1">
                <a:solidFill>
                  <a:srgbClr val="FFFFFF"/>
                </a:solidFill>
                <a:latin typeface="Poppins"/>
                <a:ea typeface="Poppins"/>
                <a:cs typeface="Poppins"/>
                <a:sym typeface="Poppins"/>
              </a:endParaRPr>
            </a:p>
            <a:p>
              <a:pPr marL="0" lvl="0" indent="0" algn="l" rtl="0">
                <a:spcBef>
                  <a:spcPts val="0"/>
                </a:spcBef>
                <a:spcAft>
                  <a:spcPts val="0"/>
                </a:spcAft>
                <a:buNone/>
              </a:pPr>
              <a:r>
                <a:rPr lang="en" sz="800">
                  <a:solidFill>
                    <a:srgbClr val="FFFFFF"/>
                  </a:solidFill>
                  <a:latin typeface="Poppins"/>
                  <a:ea typeface="Poppins"/>
                  <a:cs typeface="Poppins"/>
                  <a:sym typeface="Poppins"/>
                </a:rPr>
                <a:t>After you approve the IFB, the SCO will launch the sale for public bidding.</a:t>
              </a:r>
              <a:endParaRPr sz="800">
                <a:solidFill>
                  <a:srgbClr val="FFFFFF"/>
                </a:solidFill>
                <a:latin typeface="Poppins"/>
                <a:ea typeface="Poppins"/>
                <a:cs typeface="Poppins"/>
                <a:sym typeface="Poppins"/>
              </a:endParaRPr>
            </a:p>
          </p:txBody>
        </p:sp>
        <p:sp>
          <p:nvSpPr>
            <p:cNvPr id="374" name="Google Shape;374;p31"/>
            <p:cNvSpPr txBox="1"/>
            <p:nvPr/>
          </p:nvSpPr>
          <p:spPr>
            <a:xfrm>
              <a:off x="1489441" y="3436016"/>
              <a:ext cx="1578600" cy="109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b="1">
                  <a:solidFill>
                    <a:schemeClr val="lt1"/>
                  </a:solidFill>
                  <a:latin typeface="Poppins"/>
                  <a:ea typeface="Poppins"/>
                  <a:cs typeface="Poppins"/>
                  <a:sym typeface="Poppins"/>
                </a:rPr>
                <a:t>What happens?</a:t>
              </a:r>
              <a:endParaRPr sz="900" b="1">
                <a:solidFill>
                  <a:schemeClr val="lt1"/>
                </a:solidFill>
                <a:latin typeface="Poppins"/>
                <a:ea typeface="Poppins"/>
                <a:cs typeface="Poppins"/>
                <a:sym typeface="Poppins"/>
              </a:endParaRPr>
            </a:p>
            <a:p>
              <a:pPr marL="0" lvl="0" indent="0" algn="l" rtl="0">
                <a:lnSpc>
                  <a:spcPct val="115000"/>
                </a:lnSpc>
                <a:spcBef>
                  <a:spcPts val="0"/>
                </a:spcBef>
                <a:spcAft>
                  <a:spcPts val="0"/>
                </a:spcAft>
                <a:buNone/>
              </a:pPr>
              <a:r>
                <a:rPr lang="en" sz="800">
                  <a:solidFill>
                    <a:schemeClr val="lt1"/>
                  </a:solidFill>
                  <a:latin typeface="Poppins"/>
                  <a:ea typeface="Poppins"/>
                  <a:cs typeface="Poppins"/>
                  <a:sym typeface="Poppins"/>
                </a:rPr>
                <a:t>Auctions are generally live between 7 and 15 days. </a:t>
              </a:r>
              <a:endParaRPr sz="800">
                <a:solidFill>
                  <a:schemeClr val="lt1"/>
                </a:solidFill>
                <a:latin typeface="Poppins"/>
                <a:ea typeface="Poppins"/>
                <a:cs typeface="Poppins"/>
                <a:sym typeface="Poppins"/>
              </a:endParaRPr>
            </a:p>
            <a:p>
              <a:pPr marL="0" lvl="0" indent="0" algn="l" rtl="0">
                <a:lnSpc>
                  <a:spcPct val="115000"/>
                </a:lnSpc>
                <a:spcBef>
                  <a:spcPts val="1600"/>
                </a:spcBef>
                <a:spcAft>
                  <a:spcPts val="1600"/>
                </a:spcAft>
                <a:buNone/>
              </a:pPr>
              <a:endParaRPr sz="800">
                <a:solidFill>
                  <a:schemeClr val="lt1"/>
                </a:solidFill>
                <a:latin typeface="Roboto"/>
                <a:ea typeface="Roboto"/>
                <a:cs typeface="Roboto"/>
                <a:sym typeface="Roboto"/>
              </a:endParaRPr>
            </a:p>
          </p:txBody>
        </p:sp>
        <p:sp>
          <p:nvSpPr>
            <p:cNvPr id="375" name="Google Shape;375;p31"/>
            <p:cNvSpPr txBox="1"/>
            <p:nvPr/>
          </p:nvSpPr>
          <p:spPr>
            <a:xfrm>
              <a:off x="1547200" y="2441119"/>
              <a:ext cx="144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solidFill>
                    <a:srgbClr val="0C58D3"/>
                  </a:solidFill>
                  <a:latin typeface="Roboto"/>
                  <a:ea typeface="Roboto"/>
                  <a:cs typeface="Roboto"/>
                  <a:sym typeface="Roboto"/>
                </a:rPr>
                <a:t>Internet Sale</a:t>
              </a:r>
              <a:endParaRPr sz="1000" b="1">
                <a:solidFill>
                  <a:srgbClr val="0C58D3"/>
                </a:solidFill>
                <a:latin typeface="Roboto"/>
                <a:ea typeface="Roboto"/>
                <a:cs typeface="Roboto"/>
                <a:sym typeface="Roboto"/>
              </a:endParaRPr>
            </a:p>
          </p:txBody>
        </p:sp>
        <p:cxnSp>
          <p:nvCxnSpPr>
            <p:cNvPr id="376" name="Google Shape;376;p31"/>
            <p:cNvCxnSpPr/>
            <p:nvPr/>
          </p:nvCxnSpPr>
          <p:spPr>
            <a:xfrm>
              <a:off x="3041499" y="2295580"/>
              <a:ext cx="0" cy="2837400"/>
            </a:xfrm>
            <a:prstGeom prst="straightConnector1">
              <a:avLst/>
            </a:prstGeom>
            <a:noFill/>
            <a:ln w="9525" cap="flat" cmpd="sng">
              <a:solidFill>
                <a:srgbClr val="A1C3FA"/>
              </a:solidFill>
              <a:prstDash val="dot"/>
              <a:round/>
              <a:headEnd type="none" w="sm" len="sm"/>
              <a:tailEnd type="none" w="sm" len="sm"/>
            </a:ln>
          </p:spPr>
        </p:cxnSp>
      </p:grpSp>
      <p:grpSp>
        <p:nvGrpSpPr>
          <p:cNvPr id="377" name="Google Shape;377;p31"/>
          <p:cNvGrpSpPr/>
          <p:nvPr/>
        </p:nvGrpSpPr>
        <p:grpSpPr>
          <a:xfrm>
            <a:off x="6048899" y="820371"/>
            <a:ext cx="1602900" cy="3686102"/>
            <a:chOff x="1472121" y="2295580"/>
            <a:chExt cx="1602900" cy="2847950"/>
          </a:xfrm>
        </p:grpSpPr>
        <p:sp>
          <p:nvSpPr>
            <p:cNvPr id="378" name="Google Shape;378;p31"/>
            <p:cNvSpPr/>
            <p:nvPr/>
          </p:nvSpPr>
          <p:spPr>
            <a:xfrm>
              <a:off x="1515975" y="2823930"/>
              <a:ext cx="1525500" cy="23196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1515975" y="2295580"/>
              <a:ext cx="1525500" cy="537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txBox="1"/>
            <p:nvPr/>
          </p:nvSpPr>
          <p:spPr>
            <a:xfrm>
              <a:off x="1472121" y="2786640"/>
              <a:ext cx="1602900" cy="6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FFFFFF"/>
                  </a:solidFill>
                  <a:latin typeface="Poppins"/>
                  <a:ea typeface="Poppins"/>
                  <a:cs typeface="Poppins"/>
                  <a:sym typeface="Poppins"/>
                </a:rPr>
                <a:t>When does this occur?</a:t>
              </a:r>
              <a:endParaRPr sz="900" b="1">
                <a:solidFill>
                  <a:srgbClr val="FFFFFF"/>
                </a:solidFill>
                <a:latin typeface="Poppins"/>
                <a:ea typeface="Poppins"/>
                <a:cs typeface="Poppins"/>
                <a:sym typeface="Poppins"/>
              </a:endParaRPr>
            </a:p>
            <a:p>
              <a:pPr marL="0" lvl="0" indent="0" algn="l" rtl="0">
                <a:spcBef>
                  <a:spcPts val="0"/>
                </a:spcBef>
                <a:spcAft>
                  <a:spcPts val="0"/>
                </a:spcAft>
                <a:buNone/>
              </a:pPr>
              <a:r>
                <a:rPr lang="en" sz="800">
                  <a:solidFill>
                    <a:srgbClr val="FFFFFF"/>
                  </a:solidFill>
                  <a:latin typeface="Poppins"/>
                  <a:ea typeface="Poppins"/>
                  <a:cs typeface="Poppins"/>
                  <a:sym typeface="Poppins"/>
                </a:rPr>
                <a:t>Bidders have 2 business days to pay. If paying via wire transfer, this may take longer.</a:t>
              </a:r>
              <a:endParaRPr sz="800">
                <a:solidFill>
                  <a:srgbClr val="FFFFFF"/>
                </a:solidFill>
                <a:latin typeface="Poppins"/>
                <a:ea typeface="Poppins"/>
                <a:cs typeface="Poppins"/>
                <a:sym typeface="Poppins"/>
              </a:endParaRPr>
            </a:p>
          </p:txBody>
        </p:sp>
        <p:sp>
          <p:nvSpPr>
            <p:cNvPr id="381" name="Google Shape;381;p31"/>
            <p:cNvSpPr txBox="1"/>
            <p:nvPr/>
          </p:nvSpPr>
          <p:spPr>
            <a:xfrm>
              <a:off x="1482525" y="3436952"/>
              <a:ext cx="1488300" cy="154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b="1">
                  <a:solidFill>
                    <a:srgbClr val="FFFFFF"/>
                  </a:solidFill>
                  <a:latin typeface="Poppins"/>
                  <a:ea typeface="Poppins"/>
                  <a:cs typeface="Poppins"/>
                  <a:sym typeface="Poppins"/>
                </a:rPr>
                <a:t>What happens?</a:t>
              </a:r>
              <a:endParaRPr sz="900" b="1">
                <a:solidFill>
                  <a:srgbClr val="FFFFFF"/>
                </a:solidFill>
                <a:latin typeface="Poppins"/>
                <a:ea typeface="Poppins"/>
                <a:cs typeface="Poppins"/>
                <a:sym typeface="Poppins"/>
              </a:endParaRPr>
            </a:p>
            <a:p>
              <a:pPr marL="0" lvl="0" indent="0" algn="l" rtl="0">
                <a:lnSpc>
                  <a:spcPct val="115000"/>
                </a:lnSpc>
                <a:spcBef>
                  <a:spcPts val="0"/>
                </a:spcBef>
                <a:spcAft>
                  <a:spcPts val="1600"/>
                </a:spcAft>
                <a:buNone/>
              </a:pPr>
              <a:r>
                <a:rPr lang="en" sz="800">
                  <a:solidFill>
                    <a:srgbClr val="FFFFFF"/>
                  </a:solidFill>
                  <a:latin typeface="Poppins"/>
                  <a:ea typeface="Poppins"/>
                  <a:cs typeface="Poppins"/>
                  <a:sym typeface="Poppins"/>
                </a:rPr>
                <a:t>The buyer has completed payment and may now contact you to schedule removal. You will receive a copy of the purchaser’s receipt which contains the buyer’s information. </a:t>
              </a:r>
              <a:endParaRPr sz="800">
                <a:solidFill>
                  <a:srgbClr val="FFFFFF"/>
                </a:solidFill>
                <a:latin typeface="Poppins"/>
                <a:ea typeface="Poppins"/>
                <a:cs typeface="Poppins"/>
                <a:sym typeface="Poppins"/>
              </a:endParaRPr>
            </a:p>
          </p:txBody>
        </p:sp>
        <p:sp>
          <p:nvSpPr>
            <p:cNvPr id="382" name="Google Shape;382;p31"/>
            <p:cNvSpPr txBox="1"/>
            <p:nvPr/>
          </p:nvSpPr>
          <p:spPr>
            <a:xfrm>
              <a:off x="1675275" y="2395356"/>
              <a:ext cx="1206900" cy="38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solidFill>
                    <a:srgbClr val="0C58D3"/>
                  </a:solidFill>
                  <a:latin typeface="Roboto"/>
                  <a:ea typeface="Roboto"/>
                  <a:cs typeface="Roboto"/>
                  <a:sym typeface="Roboto"/>
                </a:rPr>
                <a:t>Item(s) Paid </a:t>
              </a:r>
              <a:endParaRPr sz="1000" b="1">
                <a:solidFill>
                  <a:srgbClr val="0C58D3"/>
                </a:solidFill>
                <a:latin typeface="Roboto"/>
                <a:ea typeface="Roboto"/>
                <a:cs typeface="Roboto"/>
                <a:sym typeface="Roboto"/>
              </a:endParaRPr>
            </a:p>
          </p:txBody>
        </p:sp>
        <p:cxnSp>
          <p:nvCxnSpPr>
            <p:cNvPr id="383" name="Google Shape;383;p31"/>
            <p:cNvCxnSpPr/>
            <p:nvPr/>
          </p:nvCxnSpPr>
          <p:spPr>
            <a:xfrm>
              <a:off x="3041499" y="2295580"/>
              <a:ext cx="0" cy="2837400"/>
            </a:xfrm>
            <a:prstGeom prst="straightConnector1">
              <a:avLst/>
            </a:prstGeom>
            <a:noFill/>
            <a:ln w="9525" cap="flat" cmpd="sng">
              <a:solidFill>
                <a:srgbClr val="A1C3FA"/>
              </a:solidFill>
              <a:prstDash val="dot"/>
              <a:round/>
              <a:headEnd type="none" w="sm" len="sm"/>
              <a:tailEnd type="none" w="sm" len="sm"/>
            </a:ln>
          </p:spPr>
        </p:cxnSp>
      </p:grpSp>
      <p:grpSp>
        <p:nvGrpSpPr>
          <p:cNvPr id="384" name="Google Shape;384;p31"/>
          <p:cNvGrpSpPr/>
          <p:nvPr/>
        </p:nvGrpSpPr>
        <p:grpSpPr>
          <a:xfrm>
            <a:off x="7569850" y="820376"/>
            <a:ext cx="1622494" cy="3686102"/>
            <a:chOff x="1467520" y="2295580"/>
            <a:chExt cx="1642200" cy="2847950"/>
          </a:xfrm>
        </p:grpSpPr>
        <p:sp>
          <p:nvSpPr>
            <p:cNvPr id="385" name="Google Shape;385;p31"/>
            <p:cNvSpPr/>
            <p:nvPr/>
          </p:nvSpPr>
          <p:spPr>
            <a:xfrm>
              <a:off x="1515975" y="2823930"/>
              <a:ext cx="1525500" cy="2319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1"/>
            <p:cNvSpPr/>
            <p:nvPr/>
          </p:nvSpPr>
          <p:spPr>
            <a:xfrm>
              <a:off x="1515975" y="2295580"/>
              <a:ext cx="1525500" cy="53700"/>
            </a:xfrm>
            <a:prstGeom prst="rect">
              <a:avLst/>
            </a:prstGeom>
            <a:solidFill>
              <a:srgbClr val="EE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1"/>
            <p:cNvSpPr txBox="1"/>
            <p:nvPr/>
          </p:nvSpPr>
          <p:spPr>
            <a:xfrm>
              <a:off x="1467523" y="2777871"/>
              <a:ext cx="1622400" cy="678900"/>
            </a:xfrm>
            <a:prstGeom prst="rect">
              <a:avLst/>
            </a:prstGeom>
            <a:solidFill>
              <a:srgbClr val="EEEAE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accent2"/>
                  </a:solidFill>
                  <a:latin typeface="Poppins"/>
                  <a:ea typeface="Poppins"/>
                  <a:cs typeface="Poppins"/>
                  <a:sym typeface="Poppins"/>
                </a:rPr>
                <a:t>When does this occur? </a:t>
              </a:r>
              <a:r>
                <a:rPr lang="en" sz="800">
                  <a:solidFill>
                    <a:schemeClr val="accent2"/>
                  </a:solidFill>
                  <a:latin typeface="Poppins"/>
                  <a:ea typeface="Poppins"/>
                  <a:cs typeface="Poppins"/>
                  <a:sym typeface="Poppins"/>
                </a:rPr>
                <a:t>Buyers have 10 business days to remove.</a:t>
              </a:r>
              <a:endParaRPr sz="800">
                <a:solidFill>
                  <a:schemeClr val="accent2"/>
                </a:solidFill>
                <a:latin typeface="Poppins"/>
                <a:ea typeface="Poppins"/>
                <a:cs typeface="Poppins"/>
                <a:sym typeface="Poppins"/>
              </a:endParaRPr>
            </a:p>
          </p:txBody>
        </p:sp>
        <p:sp>
          <p:nvSpPr>
            <p:cNvPr id="388" name="Google Shape;388;p31"/>
            <p:cNvSpPr txBox="1"/>
            <p:nvPr/>
          </p:nvSpPr>
          <p:spPr>
            <a:xfrm>
              <a:off x="1467520" y="3456766"/>
              <a:ext cx="1642200" cy="13797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b="1">
                  <a:solidFill>
                    <a:schemeClr val="accent2"/>
                  </a:solidFill>
                  <a:latin typeface="Poppins"/>
                  <a:ea typeface="Poppins"/>
                  <a:cs typeface="Poppins"/>
                  <a:sym typeface="Poppins"/>
                </a:rPr>
                <a:t>What happens?</a:t>
              </a:r>
              <a:endParaRPr sz="900" b="1">
                <a:solidFill>
                  <a:schemeClr val="accent2"/>
                </a:solidFill>
                <a:latin typeface="Poppins"/>
                <a:ea typeface="Poppins"/>
                <a:cs typeface="Poppins"/>
                <a:sym typeface="Poppins"/>
              </a:endParaRPr>
            </a:p>
            <a:p>
              <a:pPr marL="0" lvl="0" indent="0" algn="l" rtl="0">
                <a:lnSpc>
                  <a:spcPct val="115000"/>
                </a:lnSpc>
                <a:spcBef>
                  <a:spcPts val="0"/>
                </a:spcBef>
                <a:spcAft>
                  <a:spcPts val="1600"/>
                </a:spcAft>
                <a:buNone/>
              </a:pPr>
              <a:r>
                <a:rPr lang="en" sz="800">
                  <a:solidFill>
                    <a:schemeClr val="accent2"/>
                  </a:solidFill>
                  <a:latin typeface="Poppins"/>
                  <a:ea typeface="Poppins"/>
                  <a:cs typeface="Poppins"/>
                  <a:sym typeface="Poppins"/>
                </a:rPr>
                <a:t>Please notify GSA as soon as the buyer has removed.  You should email a copy of the SIGNED receipt to the SCO so they can close out the record. </a:t>
              </a:r>
              <a:endParaRPr sz="800">
                <a:solidFill>
                  <a:schemeClr val="accent2"/>
                </a:solidFill>
                <a:latin typeface="Poppins"/>
                <a:ea typeface="Poppins"/>
                <a:cs typeface="Poppins"/>
                <a:sym typeface="Poppins"/>
              </a:endParaRPr>
            </a:p>
          </p:txBody>
        </p:sp>
        <p:sp>
          <p:nvSpPr>
            <p:cNvPr id="389" name="Google Shape;389;p31"/>
            <p:cNvSpPr txBox="1"/>
            <p:nvPr/>
          </p:nvSpPr>
          <p:spPr>
            <a:xfrm>
              <a:off x="1675263" y="2395365"/>
              <a:ext cx="1206900" cy="38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solidFill>
                    <a:schemeClr val="dk2"/>
                  </a:solidFill>
                  <a:latin typeface="Roboto"/>
                  <a:ea typeface="Roboto"/>
                  <a:cs typeface="Roboto"/>
                  <a:sym typeface="Roboto"/>
                </a:rPr>
                <a:t>Item(s) Removed</a:t>
              </a:r>
              <a:endParaRPr sz="1000" b="1">
                <a:solidFill>
                  <a:schemeClr val="dk2"/>
                </a:solidFill>
                <a:latin typeface="Roboto"/>
                <a:ea typeface="Roboto"/>
                <a:cs typeface="Roboto"/>
                <a:sym typeface="Roboto"/>
              </a:endParaRPr>
            </a:p>
          </p:txBody>
        </p:sp>
        <p:cxnSp>
          <p:nvCxnSpPr>
            <p:cNvPr id="390" name="Google Shape;390;p31"/>
            <p:cNvCxnSpPr/>
            <p:nvPr/>
          </p:nvCxnSpPr>
          <p:spPr>
            <a:xfrm>
              <a:off x="3041499" y="2295580"/>
              <a:ext cx="0" cy="2837400"/>
            </a:xfrm>
            <a:prstGeom prst="straightConnector1">
              <a:avLst/>
            </a:prstGeom>
            <a:noFill/>
            <a:ln w="9525" cap="flat" cmpd="sng">
              <a:solidFill>
                <a:srgbClr val="A1C3FA"/>
              </a:solidFill>
              <a:prstDash val="dot"/>
              <a:round/>
              <a:headEnd type="none" w="sm" len="sm"/>
              <a:tailEnd type="none" w="sm" len="sm"/>
            </a:ln>
          </p:spPr>
        </p:cxnSp>
      </p:grpSp>
      <p:sp>
        <p:nvSpPr>
          <p:cNvPr id="391" name="Google Shape;391;p31"/>
          <p:cNvSpPr txBox="1"/>
          <p:nvPr/>
        </p:nvSpPr>
        <p:spPr>
          <a:xfrm>
            <a:off x="1534800" y="905763"/>
            <a:ext cx="1488300" cy="52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accent2"/>
                </a:solidFill>
                <a:latin typeface="Roboto"/>
                <a:ea typeface="Roboto"/>
                <a:cs typeface="Roboto"/>
                <a:sym typeface="Roboto"/>
              </a:rPr>
              <a:t>Lotted to a Sale	</a:t>
            </a:r>
            <a:endParaRPr sz="1000" b="1">
              <a:solidFill>
                <a:schemeClr val="accent2"/>
              </a:solidFill>
              <a:latin typeface="Roboto"/>
              <a:ea typeface="Roboto"/>
              <a:cs typeface="Roboto"/>
              <a:sym typeface="Roboto"/>
            </a:endParaRPr>
          </a:p>
          <a:p>
            <a:pPr marL="0" lvl="0" indent="0" algn="l" rtl="0">
              <a:spcBef>
                <a:spcPts val="0"/>
              </a:spcBef>
              <a:spcAft>
                <a:spcPts val="0"/>
              </a:spcAft>
              <a:buNone/>
            </a:pPr>
            <a:r>
              <a:rPr lang="en" sz="1000" b="1">
                <a:solidFill>
                  <a:schemeClr val="accent2"/>
                </a:solidFill>
                <a:latin typeface="Roboto"/>
                <a:ea typeface="Roboto"/>
                <a:cs typeface="Roboto"/>
                <a:sym typeface="Roboto"/>
              </a:rPr>
              <a:t>Review/Approve IFB</a:t>
            </a:r>
            <a:endParaRPr sz="1000" b="1">
              <a:solidFill>
                <a:schemeClr val="accent2"/>
              </a:solidFill>
              <a:latin typeface="Roboto"/>
              <a:ea typeface="Roboto"/>
              <a:cs typeface="Roboto"/>
              <a:sym typeface="Roboto"/>
            </a:endParaRPr>
          </a:p>
        </p:txBody>
      </p:sp>
      <p:sp>
        <p:nvSpPr>
          <p:cNvPr id="392" name="Google Shape;392;p31"/>
          <p:cNvSpPr txBox="1"/>
          <p:nvPr/>
        </p:nvSpPr>
        <p:spPr>
          <a:xfrm>
            <a:off x="4604450" y="905763"/>
            <a:ext cx="1488300" cy="52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accent2"/>
                </a:solidFill>
                <a:latin typeface="Roboto"/>
                <a:ea typeface="Roboto"/>
                <a:cs typeface="Roboto"/>
                <a:sym typeface="Roboto"/>
              </a:rPr>
              <a:t>Awarded</a:t>
            </a:r>
            <a:endParaRPr sz="1000" b="1">
              <a:solidFill>
                <a:schemeClr val="accent2"/>
              </a:solidFill>
              <a:latin typeface="Roboto"/>
              <a:ea typeface="Roboto"/>
              <a:cs typeface="Roboto"/>
              <a:sym typeface="Roboto"/>
            </a:endParaRPr>
          </a:p>
        </p:txBody>
      </p:sp>
      <p:sp>
        <p:nvSpPr>
          <p:cNvPr id="393" name="Google Shape;393;p31"/>
          <p:cNvSpPr txBox="1"/>
          <p:nvPr/>
        </p:nvSpPr>
        <p:spPr>
          <a:xfrm>
            <a:off x="0" y="4582475"/>
            <a:ext cx="9144000" cy="338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sz="1000">
                <a:solidFill>
                  <a:schemeClr val="accent1"/>
                </a:solidFill>
                <a:latin typeface="Roboto"/>
                <a:ea typeface="Roboto"/>
                <a:cs typeface="Roboto"/>
                <a:sym typeface="Roboto"/>
              </a:rPr>
              <a:t>Check the current status using the </a:t>
            </a:r>
            <a:r>
              <a:rPr lang="en" sz="1000" u="sng">
                <a:solidFill>
                  <a:srgbClr val="BD2A35"/>
                </a:solidFill>
                <a:latin typeface="Roboto"/>
                <a:ea typeface="Roboto"/>
                <a:cs typeface="Roboto"/>
                <a:sym typeface="Roboto"/>
                <a:hlinkClick r:id="rId3">
                  <a:extLst>
                    <a:ext uri="{A12FA001-AC4F-418D-AE19-62706E023703}">
                      <ahyp:hlinkClr xmlns:ahyp="http://schemas.microsoft.com/office/drawing/2018/hyperlinkcolor" val="tx"/>
                    </a:ext>
                  </a:extLst>
                </a:hlinkClick>
              </a:rPr>
              <a:t>GSAXcess</a:t>
            </a:r>
            <a:r>
              <a:rPr lang="en" sz="1000">
                <a:solidFill>
                  <a:schemeClr val="accent1"/>
                </a:solidFill>
                <a:latin typeface="Roboto"/>
                <a:ea typeface="Roboto"/>
                <a:cs typeface="Roboto"/>
                <a:sym typeface="Roboto"/>
              </a:rPr>
              <a:t> Property Inquiry Screen (preferred) or </a:t>
            </a:r>
            <a:r>
              <a:rPr lang="en" sz="1000" u="sng">
                <a:solidFill>
                  <a:srgbClr val="BD2A35"/>
                </a:solidFill>
                <a:latin typeface="Roboto"/>
                <a:ea typeface="Roboto"/>
                <a:cs typeface="Roboto"/>
                <a:sym typeface="Roboto"/>
                <a:hlinkClick r:id="rId4">
                  <a:extLst>
                    <a:ext uri="{A12FA001-AC4F-418D-AE19-62706E023703}">
                      <ahyp:hlinkClr xmlns:ahyp="http://schemas.microsoft.com/office/drawing/2018/hyperlinkcolor" val="tx"/>
                    </a:ext>
                  </a:extLst>
                </a:hlinkClick>
              </a:rPr>
              <a:t>MySales</a:t>
            </a:r>
            <a:r>
              <a:rPr lang="en" sz="1000">
                <a:solidFill>
                  <a:schemeClr val="accent1"/>
                </a:solidFill>
                <a:latin typeface="Roboto"/>
                <a:ea typeface="Roboto"/>
                <a:cs typeface="Roboto"/>
                <a:sym typeface="Roboto"/>
              </a:rPr>
              <a:t>.</a:t>
            </a:r>
            <a:endParaRPr sz="300">
              <a:latin typeface="Roboto"/>
              <a:ea typeface="Roboto"/>
              <a:cs typeface="Roboto"/>
              <a:sym typeface="Roboto"/>
            </a:endParaRPr>
          </a:p>
        </p:txBody>
      </p:sp>
      <p:grpSp>
        <p:nvGrpSpPr>
          <p:cNvPr id="394" name="Google Shape;394;p31"/>
          <p:cNvGrpSpPr/>
          <p:nvPr/>
        </p:nvGrpSpPr>
        <p:grpSpPr>
          <a:xfrm>
            <a:off x="1431027" y="820363"/>
            <a:ext cx="1737235" cy="3686110"/>
            <a:chOff x="2962911" y="2295575"/>
            <a:chExt cx="1735500" cy="2847956"/>
          </a:xfrm>
        </p:grpSpPr>
        <p:grpSp>
          <p:nvGrpSpPr>
            <p:cNvPr id="395" name="Google Shape;395;p31"/>
            <p:cNvGrpSpPr/>
            <p:nvPr/>
          </p:nvGrpSpPr>
          <p:grpSpPr>
            <a:xfrm>
              <a:off x="3048000" y="2295578"/>
              <a:ext cx="1524000" cy="2847953"/>
              <a:chOff x="0" y="2295575"/>
              <a:chExt cx="1524000" cy="2837455"/>
            </a:xfrm>
          </p:grpSpPr>
          <p:sp>
            <p:nvSpPr>
              <p:cNvPr id="396" name="Google Shape;396;p31"/>
              <p:cNvSpPr/>
              <p:nvPr/>
            </p:nvSpPr>
            <p:spPr>
              <a:xfrm>
                <a:off x="0" y="2823930"/>
                <a:ext cx="1524000" cy="23091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1"/>
              <p:cNvSpPr/>
              <p:nvPr/>
            </p:nvSpPr>
            <p:spPr>
              <a:xfrm>
                <a:off x="0" y="2295575"/>
                <a:ext cx="1524000" cy="53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98" name="Google Shape;398;p31"/>
            <p:cNvCxnSpPr/>
            <p:nvPr/>
          </p:nvCxnSpPr>
          <p:spPr>
            <a:xfrm>
              <a:off x="4572000" y="2295575"/>
              <a:ext cx="0" cy="2837400"/>
            </a:xfrm>
            <a:prstGeom prst="straightConnector1">
              <a:avLst/>
            </a:prstGeom>
            <a:noFill/>
            <a:ln w="9525" cap="flat" cmpd="sng">
              <a:solidFill>
                <a:srgbClr val="D9D9D9"/>
              </a:solidFill>
              <a:prstDash val="dot"/>
              <a:round/>
              <a:headEnd type="none" w="sm" len="sm"/>
              <a:tailEnd type="none" w="sm" len="sm"/>
            </a:ln>
          </p:spPr>
        </p:cxnSp>
        <p:sp>
          <p:nvSpPr>
            <p:cNvPr id="399" name="Google Shape;399;p31"/>
            <p:cNvSpPr txBox="1"/>
            <p:nvPr/>
          </p:nvSpPr>
          <p:spPr>
            <a:xfrm>
              <a:off x="2964683" y="2776273"/>
              <a:ext cx="1524000" cy="6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5E5E5E"/>
                  </a:solidFill>
                  <a:latin typeface="Poppins"/>
                  <a:ea typeface="Poppins"/>
                  <a:cs typeface="Poppins"/>
                  <a:sym typeface="Poppins"/>
                </a:rPr>
                <a:t>When does this occur? </a:t>
              </a:r>
              <a:r>
                <a:rPr lang="en" sz="800">
                  <a:solidFill>
                    <a:srgbClr val="5E5E5E"/>
                  </a:solidFill>
                  <a:latin typeface="Poppins"/>
                  <a:ea typeface="Poppins"/>
                  <a:cs typeface="Poppins"/>
                  <a:sym typeface="Poppins"/>
                </a:rPr>
                <a:t>Within two weeks of becoming available. The SCO will send you a copy of the Invitation for Bid prior to offering sale.</a:t>
              </a:r>
              <a:endParaRPr sz="800">
                <a:solidFill>
                  <a:srgbClr val="5E5E5E"/>
                </a:solidFill>
                <a:latin typeface="Poppins"/>
                <a:ea typeface="Poppins"/>
                <a:cs typeface="Poppins"/>
                <a:sym typeface="Poppins"/>
              </a:endParaRPr>
            </a:p>
          </p:txBody>
        </p:sp>
        <p:sp>
          <p:nvSpPr>
            <p:cNvPr id="400" name="Google Shape;400;p31"/>
            <p:cNvSpPr txBox="1"/>
            <p:nvPr/>
          </p:nvSpPr>
          <p:spPr>
            <a:xfrm>
              <a:off x="2962911" y="3436008"/>
              <a:ext cx="1735500" cy="1094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900" b="1">
                  <a:solidFill>
                    <a:srgbClr val="5E5E5E"/>
                  </a:solidFill>
                  <a:latin typeface="Poppins"/>
                  <a:ea typeface="Poppins"/>
                  <a:cs typeface="Poppins"/>
                  <a:sym typeface="Poppins"/>
                </a:rPr>
                <a:t>What happens?</a:t>
              </a:r>
              <a:endParaRPr sz="900" b="1">
                <a:solidFill>
                  <a:srgbClr val="5E5E5E"/>
                </a:solidFill>
                <a:latin typeface="Poppins"/>
                <a:ea typeface="Poppins"/>
                <a:cs typeface="Poppins"/>
                <a:sym typeface="Poppins"/>
              </a:endParaRPr>
            </a:p>
            <a:p>
              <a:pPr marL="0" lvl="0" indent="0" algn="l" rtl="0">
                <a:lnSpc>
                  <a:spcPct val="100000"/>
                </a:lnSpc>
                <a:spcBef>
                  <a:spcPts val="0"/>
                </a:spcBef>
                <a:spcAft>
                  <a:spcPts val="1600"/>
                </a:spcAft>
                <a:buNone/>
              </a:pPr>
              <a:r>
                <a:rPr lang="en" sz="800">
                  <a:solidFill>
                    <a:srgbClr val="5E5E5E"/>
                  </a:solidFill>
                  <a:latin typeface="Poppins"/>
                  <a:ea typeface="Poppins"/>
                  <a:cs typeface="Poppins"/>
                  <a:sym typeface="Poppins"/>
                </a:rPr>
                <a:t>The SCO has assigned/lotted your item(s) to a sale. Once you receive the IFB, confirm the property is available, the description is accurate, and your availability during the sale.</a:t>
              </a:r>
              <a:endParaRPr sz="800">
                <a:solidFill>
                  <a:srgbClr val="5E5E5E"/>
                </a:solidFill>
                <a:latin typeface="Poppins"/>
                <a:ea typeface="Poppins"/>
                <a:cs typeface="Poppins"/>
                <a:sym typeface="Poppins"/>
              </a:endParaRPr>
            </a:p>
          </p:txBody>
        </p:sp>
      </p:grpSp>
      <p:cxnSp>
        <p:nvCxnSpPr>
          <p:cNvPr id="401" name="Google Shape;401;p31"/>
          <p:cNvCxnSpPr/>
          <p:nvPr/>
        </p:nvCxnSpPr>
        <p:spPr>
          <a:xfrm>
            <a:off x="-28125" y="2346025"/>
            <a:ext cx="9134100" cy="16200"/>
          </a:xfrm>
          <a:prstGeom prst="straightConnector1">
            <a:avLst/>
          </a:prstGeom>
          <a:noFill/>
          <a:ln w="9525" cap="flat" cmpd="sng">
            <a:solidFill>
              <a:schemeClr val="lt1"/>
            </a:solidFill>
            <a:prstDash val="solid"/>
            <a:round/>
            <a:headEnd type="none" w="med" len="med"/>
            <a:tailEnd type="none" w="med" len="med"/>
          </a:ln>
        </p:spPr>
      </p:cxnSp>
      <p:cxnSp>
        <p:nvCxnSpPr>
          <p:cNvPr id="402" name="Google Shape;402;p31"/>
          <p:cNvCxnSpPr/>
          <p:nvPr/>
        </p:nvCxnSpPr>
        <p:spPr>
          <a:xfrm>
            <a:off x="-16125" y="3531125"/>
            <a:ext cx="9110100" cy="16200"/>
          </a:xfrm>
          <a:prstGeom prst="straightConnector1">
            <a:avLst/>
          </a:prstGeom>
          <a:noFill/>
          <a:ln w="9525" cap="flat" cmpd="sng">
            <a:solidFill>
              <a:schemeClr val="lt1"/>
            </a:solidFill>
            <a:prstDash val="solid"/>
            <a:round/>
            <a:headEnd type="none" w="med" len="med"/>
            <a:tailEnd type="none" w="med" len="med"/>
          </a:ln>
        </p:spPr>
      </p:cxnSp>
      <p:sp>
        <p:nvSpPr>
          <p:cNvPr id="403" name="Google Shape;403;p31"/>
          <p:cNvSpPr txBox="1"/>
          <p:nvPr/>
        </p:nvSpPr>
        <p:spPr>
          <a:xfrm>
            <a:off x="-77250" y="3458626"/>
            <a:ext cx="1436400" cy="73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b="1">
                <a:solidFill>
                  <a:schemeClr val="lt1"/>
                </a:solidFill>
                <a:latin typeface="Poppins"/>
                <a:ea typeface="Poppins"/>
                <a:cs typeface="Poppins"/>
                <a:sym typeface="Poppins"/>
              </a:rPr>
              <a:t>GSAXcess Status:</a:t>
            </a:r>
            <a:endParaRPr sz="900" b="1">
              <a:solidFill>
                <a:schemeClr val="lt1"/>
              </a:solidFill>
              <a:latin typeface="Poppins"/>
              <a:ea typeface="Poppins"/>
              <a:cs typeface="Poppins"/>
              <a:sym typeface="Poppins"/>
            </a:endParaRPr>
          </a:p>
          <a:p>
            <a:pPr marL="0" lvl="0" indent="0" algn="l" rtl="0">
              <a:lnSpc>
                <a:spcPct val="115000"/>
              </a:lnSpc>
              <a:spcBef>
                <a:spcPts val="0"/>
              </a:spcBef>
              <a:spcAft>
                <a:spcPts val="0"/>
              </a:spcAft>
              <a:buNone/>
            </a:pPr>
            <a:r>
              <a:rPr lang="en" sz="800">
                <a:solidFill>
                  <a:srgbClr val="FFFFFF"/>
                </a:solidFill>
                <a:latin typeface="Poppins"/>
                <a:ea typeface="Poppins"/>
                <a:cs typeface="Poppins"/>
                <a:sym typeface="Poppins"/>
              </a:rPr>
              <a:t>Available in Sales on MM/DD/YY</a:t>
            </a:r>
            <a:endParaRPr sz="800">
              <a:solidFill>
                <a:srgbClr val="FFFFFF"/>
              </a:solidFill>
              <a:latin typeface="Poppins"/>
              <a:ea typeface="Poppins"/>
              <a:cs typeface="Poppins"/>
              <a:sym typeface="Poppins"/>
            </a:endParaRPr>
          </a:p>
        </p:txBody>
      </p:sp>
      <p:sp>
        <p:nvSpPr>
          <p:cNvPr id="404" name="Google Shape;404;p31"/>
          <p:cNvSpPr txBox="1"/>
          <p:nvPr/>
        </p:nvSpPr>
        <p:spPr>
          <a:xfrm>
            <a:off x="6092750" y="3531125"/>
            <a:ext cx="1321500" cy="104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b="1">
                <a:solidFill>
                  <a:schemeClr val="lt1"/>
                </a:solidFill>
                <a:latin typeface="Poppins"/>
                <a:ea typeface="Poppins"/>
                <a:cs typeface="Poppins"/>
                <a:sym typeface="Poppins"/>
              </a:rPr>
              <a:t>GSAXcess Status:</a:t>
            </a:r>
            <a:r>
              <a:rPr lang="en" sz="900">
                <a:solidFill>
                  <a:schemeClr val="lt1"/>
                </a:solidFill>
                <a:latin typeface="Poppins"/>
                <a:ea typeface="Poppins"/>
                <a:cs typeface="Poppins"/>
                <a:sym typeface="Poppins"/>
              </a:rPr>
              <a:t> </a:t>
            </a:r>
            <a:r>
              <a:rPr lang="en" sz="800">
                <a:solidFill>
                  <a:schemeClr val="lt1"/>
                </a:solidFill>
                <a:latin typeface="Poppins"/>
                <a:ea typeface="Poppins"/>
                <a:cs typeface="Poppins"/>
                <a:sym typeface="Poppins"/>
              </a:rPr>
              <a:t>Payment of $ received on MM/DD/YY</a:t>
            </a:r>
            <a:endParaRPr sz="800">
              <a:solidFill>
                <a:schemeClr val="lt1"/>
              </a:solidFill>
              <a:latin typeface="Poppins"/>
              <a:ea typeface="Poppins"/>
              <a:cs typeface="Poppins"/>
              <a:sym typeface="Poppins"/>
            </a:endParaRPr>
          </a:p>
          <a:p>
            <a:pPr marL="0" lvl="0" indent="0" algn="l" rtl="0">
              <a:spcBef>
                <a:spcPts val="1600"/>
              </a:spcBef>
              <a:spcAft>
                <a:spcPts val="0"/>
              </a:spcAft>
              <a:buNone/>
            </a:pPr>
            <a:endParaRPr>
              <a:latin typeface="Poppins"/>
              <a:ea typeface="Poppins"/>
              <a:cs typeface="Poppins"/>
              <a:sym typeface="Poppins"/>
            </a:endParaRPr>
          </a:p>
        </p:txBody>
      </p:sp>
      <p:sp>
        <p:nvSpPr>
          <p:cNvPr id="405" name="Google Shape;405;p31"/>
          <p:cNvSpPr txBox="1"/>
          <p:nvPr/>
        </p:nvSpPr>
        <p:spPr>
          <a:xfrm>
            <a:off x="7569825" y="3523575"/>
            <a:ext cx="1321500" cy="60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900" b="1">
                <a:solidFill>
                  <a:schemeClr val="accent2"/>
                </a:solidFill>
                <a:latin typeface="Poppins"/>
                <a:ea typeface="Poppins"/>
                <a:cs typeface="Poppins"/>
                <a:sym typeface="Poppins"/>
              </a:rPr>
              <a:t>GSAXcess Status: </a:t>
            </a:r>
            <a:r>
              <a:rPr lang="en" sz="800">
                <a:solidFill>
                  <a:schemeClr val="accent2"/>
                </a:solidFill>
                <a:latin typeface="Poppins"/>
                <a:ea typeface="Poppins"/>
                <a:cs typeface="Poppins"/>
                <a:sym typeface="Poppins"/>
              </a:rPr>
              <a:t>Removed on MM/DD/YY</a:t>
            </a:r>
            <a:endParaRPr>
              <a:solidFill>
                <a:schemeClr val="accent2"/>
              </a:solidFill>
              <a:latin typeface="Poppins"/>
              <a:ea typeface="Poppins"/>
              <a:cs typeface="Poppins"/>
              <a:sym typeface="Poppins"/>
            </a:endParaRPr>
          </a:p>
        </p:txBody>
      </p:sp>
      <p:sp>
        <p:nvSpPr>
          <p:cNvPr id="406" name="Google Shape;406;p31"/>
          <p:cNvSpPr txBox="1"/>
          <p:nvPr/>
        </p:nvSpPr>
        <p:spPr>
          <a:xfrm>
            <a:off x="1432800" y="3458625"/>
            <a:ext cx="13215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900" b="1">
                <a:solidFill>
                  <a:schemeClr val="dk2"/>
                </a:solidFill>
                <a:latin typeface="Poppins"/>
                <a:ea typeface="Poppins"/>
                <a:cs typeface="Poppins"/>
                <a:sym typeface="Poppins"/>
              </a:rPr>
              <a:t>GSAXcess Status:</a:t>
            </a:r>
            <a:endParaRPr sz="900" b="1">
              <a:solidFill>
                <a:schemeClr val="dk2"/>
              </a:solidFill>
              <a:latin typeface="Poppins"/>
              <a:ea typeface="Poppins"/>
              <a:cs typeface="Poppins"/>
              <a:sym typeface="Poppins"/>
            </a:endParaRPr>
          </a:p>
          <a:p>
            <a:pPr marL="0" marR="0" lvl="0" indent="0" algn="l" rtl="0">
              <a:lnSpc>
                <a:spcPct val="100000"/>
              </a:lnSpc>
              <a:spcBef>
                <a:spcPts val="0"/>
              </a:spcBef>
              <a:spcAft>
                <a:spcPts val="0"/>
              </a:spcAft>
              <a:buNone/>
            </a:pPr>
            <a:r>
              <a:rPr lang="en" sz="800">
                <a:solidFill>
                  <a:schemeClr val="dk2"/>
                </a:solidFill>
                <a:latin typeface="Poppins"/>
                <a:ea typeface="Poppins"/>
                <a:cs typeface="Poppins"/>
                <a:sym typeface="Poppins"/>
              </a:rPr>
              <a:t>Lotted on MM/</a:t>
            </a:r>
            <a:r>
              <a:rPr lang="en" sz="700">
                <a:solidFill>
                  <a:schemeClr val="dk2"/>
                </a:solidFill>
                <a:latin typeface="Poppins"/>
                <a:ea typeface="Poppins"/>
                <a:cs typeface="Poppins"/>
                <a:sym typeface="Poppins"/>
              </a:rPr>
              <a:t>DD</a:t>
            </a:r>
            <a:r>
              <a:rPr lang="en" sz="800">
                <a:solidFill>
                  <a:schemeClr val="dk2"/>
                </a:solidFill>
                <a:latin typeface="Poppins"/>
                <a:ea typeface="Poppins"/>
                <a:cs typeface="Poppins"/>
                <a:sym typeface="Poppins"/>
              </a:rPr>
              <a:t>/YY</a:t>
            </a:r>
            <a:endParaRPr sz="800">
              <a:solidFill>
                <a:schemeClr val="dk2"/>
              </a:solidFill>
              <a:latin typeface="Poppins"/>
              <a:ea typeface="Poppins"/>
              <a:cs typeface="Poppins"/>
              <a:sym typeface="Poppins"/>
            </a:endParaRPr>
          </a:p>
        </p:txBody>
      </p:sp>
      <p:sp>
        <p:nvSpPr>
          <p:cNvPr id="407" name="Google Shape;407;p31"/>
          <p:cNvSpPr txBox="1"/>
          <p:nvPr/>
        </p:nvSpPr>
        <p:spPr>
          <a:xfrm>
            <a:off x="4502250" y="3496175"/>
            <a:ext cx="1534800" cy="56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900" b="1">
                <a:solidFill>
                  <a:schemeClr val="dk2"/>
                </a:solidFill>
                <a:latin typeface="Poppins"/>
                <a:ea typeface="Poppins"/>
                <a:cs typeface="Poppins"/>
                <a:sym typeface="Poppins"/>
              </a:rPr>
              <a:t>GSAXcess Status?</a:t>
            </a:r>
            <a:endParaRPr sz="900" b="1">
              <a:solidFill>
                <a:schemeClr val="dk2"/>
              </a:solidFill>
              <a:latin typeface="Poppins"/>
              <a:ea typeface="Poppins"/>
              <a:cs typeface="Poppins"/>
              <a:sym typeface="Poppins"/>
            </a:endParaRPr>
          </a:p>
          <a:p>
            <a:pPr marL="0" marR="0" lvl="0" indent="0" algn="l" rtl="0">
              <a:lnSpc>
                <a:spcPct val="100000"/>
              </a:lnSpc>
              <a:spcBef>
                <a:spcPts val="0"/>
              </a:spcBef>
              <a:spcAft>
                <a:spcPts val="0"/>
              </a:spcAft>
              <a:buNone/>
            </a:pPr>
            <a:r>
              <a:rPr lang="en" sz="800">
                <a:solidFill>
                  <a:schemeClr val="dk2"/>
                </a:solidFill>
                <a:latin typeface="Poppins"/>
                <a:ea typeface="Poppins"/>
                <a:cs typeface="Poppins"/>
                <a:sym typeface="Poppins"/>
              </a:rPr>
              <a:t>Awarded on MM/DD/YY for $ on sale/lot number.</a:t>
            </a:r>
            <a:endParaRPr sz="800">
              <a:solidFill>
                <a:schemeClr val="dk2"/>
              </a:solidFill>
              <a:latin typeface="Poppins"/>
              <a:ea typeface="Poppins"/>
              <a:cs typeface="Poppins"/>
              <a:sym typeface="Poppins"/>
            </a:endParaRPr>
          </a:p>
        </p:txBody>
      </p:sp>
      <p:sp>
        <p:nvSpPr>
          <p:cNvPr id="408" name="Google Shape;408;p31"/>
          <p:cNvSpPr txBox="1"/>
          <p:nvPr/>
        </p:nvSpPr>
        <p:spPr>
          <a:xfrm>
            <a:off x="3005338" y="3458625"/>
            <a:ext cx="14412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chemeClr val="lt1"/>
                </a:solidFill>
                <a:latin typeface="Poppins"/>
                <a:ea typeface="Poppins"/>
                <a:cs typeface="Poppins"/>
                <a:sym typeface="Poppins"/>
              </a:rPr>
              <a:t>GSAXcess Status:</a:t>
            </a:r>
            <a:endParaRPr sz="900" b="1">
              <a:solidFill>
                <a:schemeClr val="lt1"/>
              </a:solidFill>
              <a:latin typeface="Poppins"/>
              <a:ea typeface="Poppins"/>
              <a:cs typeface="Poppins"/>
              <a:sym typeface="Poppins"/>
            </a:endParaRPr>
          </a:p>
          <a:p>
            <a:pPr marL="0" lvl="0" indent="0" algn="l" rtl="0">
              <a:spcBef>
                <a:spcPts val="0"/>
              </a:spcBef>
              <a:spcAft>
                <a:spcPts val="0"/>
              </a:spcAft>
              <a:buNone/>
            </a:pPr>
            <a:r>
              <a:rPr lang="en" sz="800">
                <a:solidFill>
                  <a:schemeClr val="lt1"/>
                </a:solidFill>
                <a:latin typeface="Poppins"/>
                <a:ea typeface="Poppins"/>
                <a:cs typeface="Poppins"/>
                <a:sym typeface="Poppins"/>
              </a:rPr>
              <a:t>Lotted on MM/DD/YY</a:t>
            </a:r>
            <a:endParaRPr sz="800">
              <a:solidFill>
                <a:schemeClr val="lt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2"/>
          <p:cNvSpPr txBox="1">
            <a:spLocks noGrp="1"/>
          </p:cNvSpPr>
          <p:nvPr>
            <p:ph type="title"/>
          </p:nvPr>
        </p:nvSpPr>
        <p:spPr>
          <a:xfrm>
            <a:off x="231475" y="212175"/>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GSAXcess Property Inquiry</a:t>
            </a:r>
            <a:endParaRPr/>
          </a:p>
        </p:txBody>
      </p:sp>
      <p:sp>
        <p:nvSpPr>
          <p:cNvPr id="414" name="Google Shape;414;p32"/>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12</a:t>
            </a:fld>
            <a:endParaRPr/>
          </a:p>
        </p:txBody>
      </p:sp>
      <p:pic>
        <p:nvPicPr>
          <p:cNvPr id="415" name="Google Shape;415;p32"/>
          <p:cNvPicPr preferRelativeResize="0"/>
          <p:nvPr/>
        </p:nvPicPr>
        <p:blipFill>
          <a:blip r:embed="rId3">
            <a:alphaModFix/>
          </a:blip>
          <a:stretch>
            <a:fillRect/>
          </a:stretch>
        </p:blipFill>
        <p:spPr>
          <a:xfrm>
            <a:off x="290013" y="796425"/>
            <a:ext cx="6485180" cy="4058150"/>
          </a:xfrm>
          <a:prstGeom prst="rect">
            <a:avLst/>
          </a:prstGeom>
          <a:noFill/>
          <a:ln w="9525" cap="flat" cmpd="sng">
            <a:solidFill>
              <a:schemeClr val="dk2"/>
            </a:solidFill>
            <a:prstDash val="solid"/>
            <a:round/>
            <a:headEnd type="none" w="sm" len="sm"/>
            <a:tailEnd type="none" w="sm" len="sm"/>
          </a:ln>
        </p:spPr>
      </p:pic>
      <p:pic>
        <p:nvPicPr>
          <p:cNvPr id="416" name="Google Shape;416;p32"/>
          <p:cNvPicPr preferRelativeResize="0"/>
          <p:nvPr/>
        </p:nvPicPr>
        <p:blipFill>
          <a:blip r:embed="rId4">
            <a:alphaModFix/>
          </a:blip>
          <a:stretch>
            <a:fillRect/>
          </a:stretch>
        </p:blipFill>
        <p:spPr>
          <a:xfrm>
            <a:off x="6170593" y="1888475"/>
            <a:ext cx="2887675" cy="1874050"/>
          </a:xfrm>
          <a:prstGeom prst="rect">
            <a:avLst/>
          </a:prstGeom>
          <a:noFill/>
          <a:ln w="9525" cap="flat" cmpd="sng">
            <a:solidFill>
              <a:schemeClr val="dk2"/>
            </a:solidFill>
            <a:prstDash val="solid"/>
            <a:round/>
            <a:headEnd type="none" w="sm" len="sm"/>
            <a:tailEnd type="none" w="sm" len="sm"/>
          </a:ln>
        </p:spPr>
      </p:pic>
      <p:sp>
        <p:nvSpPr>
          <p:cNvPr id="417" name="Google Shape;417;p32"/>
          <p:cNvSpPr/>
          <p:nvPr/>
        </p:nvSpPr>
        <p:spPr>
          <a:xfrm rot="5400000" flipH="1">
            <a:off x="6748150" y="3865727"/>
            <a:ext cx="905400" cy="653700"/>
          </a:xfrm>
          <a:prstGeom prst="bentArrow">
            <a:avLst>
              <a:gd name="adj1" fmla="val 25000"/>
              <a:gd name="adj2" fmla="val 40836"/>
              <a:gd name="adj3" fmla="val 47489"/>
              <a:gd name="adj4" fmla="val 45003"/>
            </a:avLst>
          </a:prstGeom>
          <a:solidFill>
            <a:srgbClr val="BD2A3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3"/>
          <p:cNvSpPr txBox="1">
            <a:spLocks noGrp="1"/>
          </p:cNvSpPr>
          <p:nvPr>
            <p:ph type="title"/>
          </p:nvPr>
        </p:nvSpPr>
        <p:spPr>
          <a:xfrm>
            <a:off x="89725" y="316375"/>
            <a:ext cx="8131800" cy="73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a:t>Will GSA notify me of changes in sale status?</a:t>
            </a:r>
            <a:endParaRPr sz="2800"/>
          </a:p>
        </p:txBody>
      </p:sp>
      <p:sp>
        <p:nvSpPr>
          <p:cNvPr id="423" name="Google Shape;423;p33"/>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424" name="Google Shape;424;p33"/>
          <p:cNvSpPr txBox="1">
            <a:spLocks noGrp="1"/>
          </p:cNvSpPr>
          <p:nvPr>
            <p:ph type="body" idx="1"/>
          </p:nvPr>
        </p:nvSpPr>
        <p:spPr>
          <a:xfrm>
            <a:off x="437125" y="697225"/>
            <a:ext cx="8001600" cy="38514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2100">
                <a:latin typeface="Encode Sans Semi Condensed"/>
                <a:ea typeface="Encode Sans Semi Condensed"/>
                <a:cs typeface="Encode Sans Semi Condensed"/>
                <a:sym typeface="Encode Sans Semi Condensed"/>
              </a:rPr>
              <a:t>                           Watch your email for these notices:</a:t>
            </a:r>
            <a:endParaRPr sz="2100">
              <a:latin typeface="Encode Sans Semi Condensed"/>
              <a:ea typeface="Encode Sans Semi Condensed"/>
              <a:cs typeface="Encode Sans Semi Condensed"/>
              <a:sym typeface="Encode Sans Semi Condensed"/>
            </a:endParaRPr>
          </a:p>
          <a:p>
            <a:pPr marL="0" lvl="0" indent="0" algn="l" rtl="0">
              <a:lnSpc>
                <a:spcPct val="115000"/>
              </a:lnSpc>
              <a:spcBef>
                <a:spcPts val="1200"/>
              </a:spcBef>
              <a:spcAft>
                <a:spcPts val="0"/>
              </a:spcAft>
              <a:buNone/>
            </a:pPr>
            <a:endParaRPr sz="2100">
              <a:latin typeface="Encode Sans Semi Condensed"/>
              <a:ea typeface="Encode Sans Semi Condensed"/>
              <a:cs typeface="Encode Sans Semi Condensed"/>
              <a:sym typeface="Encode Sans Semi Condensed"/>
            </a:endParaRPr>
          </a:p>
          <a:p>
            <a:pPr marL="0" lvl="0" indent="0" algn="l" rtl="0">
              <a:lnSpc>
                <a:spcPct val="115000"/>
              </a:lnSpc>
              <a:spcBef>
                <a:spcPts val="1200"/>
              </a:spcBef>
              <a:spcAft>
                <a:spcPts val="0"/>
              </a:spcAft>
              <a:buNone/>
            </a:pPr>
            <a:endParaRPr sz="2100">
              <a:latin typeface="Encode Sans Semi Condensed"/>
              <a:ea typeface="Encode Sans Semi Condensed"/>
              <a:cs typeface="Encode Sans Semi Condensed"/>
              <a:sym typeface="Encode Sans Semi Condensed"/>
            </a:endParaRPr>
          </a:p>
          <a:p>
            <a:pPr marL="457200" lvl="0" indent="0" algn="l" rtl="0">
              <a:lnSpc>
                <a:spcPct val="100000"/>
              </a:lnSpc>
              <a:spcBef>
                <a:spcPts val="1200"/>
              </a:spcBef>
              <a:spcAft>
                <a:spcPts val="0"/>
              </a:spcAft>
              <a:buNone/>
            </a:pPr>
            <a:endParaRPr sz="1500">
              <a:latin typeface="Poppins"/>
              <a:ea typeface="Poppins"/>
              <a:cs typeface="Poppins"/>
              <a:sym typeface="Poppins"/>
            </a:endParaRPr>
          </a:p>
          <a:p>
            <a:pPr marL="457200" lvl="0" indent="0" algn="l" rtl="0">
              <a:lnSpc>
                <a:spcPct val="100000"/>
              </a:lnSpc>
              <a:spcBef>
                <a:spcPts val="1200"/>
              </a:spcBef>
              <a:spcAft>
                <a:spcPts val="0"/>
              </a:spcAft>
              <a:buNone/>
            </a:pPr>
            <a:endParaRPr sz="1500">
              <a:latin typeface="Poppins"/>
              <a:ea typeface="Poppins"/>
              <a:cs typeface="Poppins"/>
              <a:sym typeface="Poppins"/>
            </a:endParaRPr>
          </a:p>
          <a:p>
            <a:pPr marL="457200" lvl="0" indent="0" algn="l" rtl="0">
              <a:lnSpc>
                <a:spcPct val="100000"/>
              </a:lnSpc>
              <a:spcBef>
                <a:spcPts val="1200"/>
              </a:spcBef>
              <a:spcAft>
                <a:spcPts val="0"/>
              </a:spcAft>
              <a:buNone/>
            </a:pPr>
            <a:endParaRPr sz="1500">
              <a:latin typeface="Poppins"/>
              <a:ea typeface="Poppins"/>
              <a:cs typeface="Poppins"/>
              <a:sym typeface="Poppins"/>
            </a:endParaRPr>
          </a:p>
          <a:p>
            <a:pPr marL="0" lvl="0" indent="0" algn="l" rtl="0">
              <a:lnSpc>
                <a:spcPct val="100000"/>
              </a:lnSpc>
              <a:spcBef>
                <a:spcPts val="1200"/>
              </a:spcBef>
              <a:spcAft>
                <a:spcPts val="0"/>
              </a:spcAft>
              <a:buNone/>
            </a:pPr>
            <a:endParaRPr sz="1900" b="1">
              <a:latin typeface="Encode Sans Semi Condensed"/>
              <a:ea typeface="Encode Sans Semi Condensed"/>
              <a:cs typeface="Encode Sans Semi Condensed"/>
              <a:sym typeface="Encode Sans Semi Condensed"/>
            </a:endParaRPr>
          </a:p>
          <a:p>
            <a:pPr marL="0" lvl="0" indent="0" algn="l" rtl="0">
              <a:lnSpc>
                <a:spcPct val="100000"/>
              </a:lnSpc>
              <a:spcBef>
                <a:spcPts val="1200"/>
              </a:spcBef>
              <a:spcAft>
                <a:spcPts val="0"/>
              </a:spcAft>
              <a:buNone/>
            </a:pPr>
            <a:endParaRPr sz="1900" b="1">
              <a:latin typeface="Encode Sans Semi Condensed"/>
              <a:ea typeface="Encode Sans Semi Condensed"/>
              <a:cs typeface="Encode Sans Semi Condensed"/>
              <a:sym typeface="Encode Sans Semi Condensed"/>
            </a:endParaRPr>
          </a:p>
          <a:p>
            <a:pPr marL="0" lvl="0" indent="0" algn="l" rtl="0">
              <a:lnSpc>
                <a:spcPct val="115000"/>
              </a:lnSpc>
              <a:spcBef>
                <a:spcPts val="1200"/>
              </a:spcBef>
              <a:spcAft>
                <a:spcPts val="0"/>
              </a:spcAft>
              <a:buNone/>
            </a:pPr>
            <a:endParaRPr sz="2100" b="1">
              <a:latin typeface="Encode Sans Semi Condensed"/>
              <a:ea typeface="Encode Sans Semi Condensed"/>
              <a:cs typeface="Encode Sans Semi Condensed"/>
              <a:sym typeface="Encode Sans Semi Condensed"/>
            </a:endParaRPr>
          </a:p>
          <a:p>
            <a:pPr marL="0" lvl="0" indent="0" algn="l" rtl="0">
              <a:spcBef>
                <a:spcPts val="1200"/>
              </a:spcBef>
              <a:spcAft>
                <a:spcPts val="0"/>
              </a:spcAft>
              <a:buNone/>
            </a:pPr>
            <a:endParaRPr>
              <a:solidFill>
                <a:srgbClr val="003C71"/>
              </a:solidFill>
              <a:latin typeface="Poppins"/>
              <a:ea typeface="Poppins"/>
              <a:cs typeface="Poppins"/>
              <a:sym typeface="Poppins"/>
            </a:endParaRPr>
          </a:p>
        </p:txBody>
      </p:sp>
      <p:pic>
        <p:nvPicPr>
          <p:cNvPr id="425" name="Google Shape;425;p33"/>
          <p:cNvPicPr preferRelativeResize="0"/>
          <p:nvPr/>
        </p:nvPicPr>
        <p:blipFill>
          <a:blip r:embed="rId3">
            <a:alphaModFix/>
          </a:blip>
          <a:stretch>
            <a:fillRect/>
          </a:stretch>
        </p:blipFill>
        <p:spPr>
          <a:xfrm>
            <a:off x="892200" y="697225"/>
            <a:ext cx="1164267" cy="655300"/>
          </a:xfrm>
          <a:prstGeom prst="rect">
            <a:avLst/>
          </a:prstGeom>
          <a:noFill/>
          <a:ln>
            <a:noFill/>
          </a:ln>
        </p:spPr>
      </p:pic>
      <p:graphicFrame>
        <p:nvGraphicFramePr>
          <p:cNvPr id="426" name="Google Shape;426;p33"/>
          <p:cNvGraphicFramePr/>
          <p:nvPr/>
        </p:nvGraphicFramePr>
        <p:xfrm>
          <a:off x="818425" y="1352520"/>
          <a:ext cx="3000000" cy="3000000"/>
        </p:xfrm>
        <a:graphic>
          <a:graphicData uri="http://schemas.openxmlformats.org/drawingml/2006/table">
            <a:tbl>
              <a:tblPr>
                <a:noFill/>
                <a:tableStyleId>{DDB920EE-96CA-4BDF-B94F-AA2FDB8C3256}</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458200">
                  <a:extLst>
                    <a:ext uri="{9D8B030D-6E8A-4147-A177-3AD203B41FA5}">
                      <a16:colId xmlns:a16="http://schemas.microsoft.com/office/drawing/2014/main" val="20002"/>
                    </a:ext>
                  </a:extLst>
                </a:gridCol>
                <a:gridCol w="2161300">
                  <a:extLst>
                    <a:ext uri="{9D8B030D-6E8A-4147-A177-3AD203B41FA5}">
                      <a16:colId xmlns:a16="http://schemas.microsoft.com/office/drawing/2014/main" val="20003"/>
                    </a:ext>
                  </a:extLst>
                </a:gridCol>
              </a:tblGrid>
              <a:tr h="375750">
                <a:tc>
                  <a:txBody>
                    <a:bodyPr/>
                    <a:lstStyle/>
                    <a:p>
                      <a:pPr marL="0" lvl="0" indent="0" algn="ctr" rtl="0">
                        <a:spcBef>
                          <a:spcPts val="0"/>
                        </a:spcBef>
                        <a:spcAft>
                          <a:spcPts val="0"/>
                        </a:spcAft>
                        <a:buNone/>
                      </a:pPr>
                      <a:r>
                        <a:rPr lang="en" sz="1300" b="1">
                          <a:latin typeface="Poppins"/>
                          <a:ea typeface="Poppins"/>
                          <a:cs typeface="Poppins"/>
                          <a:sym typeface="Poppins"/>
                        </a:rPr>
                        <a:t>Notification</a:t>
                      </a:r>
                      <a:endParaRPr sz="1300" b="1">
                        <a:latin typeface="Poppins"/>
                        <a:ea typeface="Poppins"/>
                        <a:cs typeface="Poppins"/>
                        <a:sym typeface="Poppins"/>
                      </a:endParaRPr>
                    </a:p>
                  </a:txBody>
                  <a:tcPr marL="91425" marR="91425" marT="91425" marB="91425">
                    <a:solidFill>
                      <a:srgbClr val="EFEFEF"/>
                    </a:solidFill>
                  </a:tcPr>
                </a:tc>
                <a:tc>
                  <a:txBody>
                    <a:bodyPr/>
                    <a:lstStyle/>
                    <a:p>
                      <a:pPr marL="0" lvl="0" indent="0" algn="ctr" rtl="0">
                        <a:spcBef>
                          <a:spcPts val="0"/>
                        </a:spcBef>
                        <a:spcAft>
                          <a:spcPts val="0"/>
                        </a:spcAft>
                        <a:buNone/>
                      </a:pPr>
                      <a:r>
                        <a:rPr lang="en" sz="1300" b="1">
                          <a:latin typeface="Poppins"/>
                          <a:ea typeface="Poppins"/>
                          <a:cs typeface="Poppins"/>
                          <a:sym typeface="Poppins"/>
                        </a:rPr>
                        <a:t>When?</a:t>
                      </a:r>
                      <a:endParaRPr sz="1300" b="1">
                        <a:latin typeface="Poppins"/>
                        <a:ea typeface="Poppins"/>
                        <a:cs typeface="Poppins"/>
                        <a:sym typeface="Poppins"/>
                      </a:endParaRPr>
                    </a:p>
                  </a:txBody>
                  <a:tcPr marL="91425" marR="91425" marT="91425" marB="91425">
                    <a:solidFill>
                      <a:srgbClr val="EFEFEF"/>
                    </a:solidFill>
                  </a:tcPr>
                </a:tc>
                <a:tc>
                  <a:txBody>
                    <a:bodyPr/>
                    <a:lstStyle/>
                    <a:p>
                      <a:pPr marL="0" lvl="0" indent="0" algn="ctr" rtl="0">
                        <a:spcBef>
                          <a:spcPts val="0"/>
                        </a:spcBef>
                        <a:spcAft>
                          <a:spcPts val="0"/>
                        </a:spcAft>
                        <a:buNone/>
                      </a:pPr>
                      <a:r>
                        <a:rPr lang="en" sz="1300" b="1">
                          <a:latin typeface="Poppins"/>
                          <a:ea typeface="Poppins"/>
                          <a:cs typeface="Poppins"/>
                          <a:sym typeface="Poppins"/>
                        </a:rPr>
                        <a:t>Who?</a:t>
                      </a:r>
                      <a:endParaRPr sz="1300" b="1">
                        <a:latin typeface="Poppins"/>
                        <a:ea typeface="Poppins"/>
                        <a:cs typeface="Poppins"/>
                        <a:sym typeface="Poppins"/>
                      </a:endParaRPr>
                    </a:p>
                  </a:txBody>
                  <a:tcPr marL="91425" marR="91425" marT="91425" marB="91425">
                    <a:solidFill>
                      <a:srgbClr val="EFEFEF"/>
                    </a:solidFill>
                  </a:tcPr>
                </a:tc>
                <a:tc>
                  <a:txBody>
                    <a:bodyPr/>
                    <a:lstStyle/>
                    <a:p>
                      <a:pPr marL="0" lvl="0" indent="0" algn="ctr" rtl="0">
                        <a:spcBef>
                          <a:spcPts val="0"/>
                        </a:spcBef>
                        <a:spcAft>
                          <a:spcPts val="0"/>
                        </a:spcAft>
                        <a:buNone/>
                      </a:pPr>
                      <a:r>
                        <a:rPr lang="en" sz="1300" b="1">
                          <a:latin typeface="Poppins"/>
                          <a:ea typeface="Poppins"/>
                          <a:cs typeface="Poppins"/>
                          <a:sym typeface="Poppins"/>
                        </a:rPr>
                        <a:t>Why?</a:t>
                      </a:r>
                      <a:endParaRPr sz="1300" b="1">
                        <a:latin typeface="Poppins"/>
                        <a:ea typeface="Poppins"/>
                        <a:cs typeface="Poppins"/>
                        <a:sym typeface="Poppins"/>
                      </a:endParaRPr>
                    </a:p>
                  </a:txBody>
                  <a:tcPr marL="91425" marR="91425" marT="91425" marB="91425">
                    <a:solidFill>
                      <a:srgbClr val="EFEFEF"/>
                    </a:solidFill>
                  </a:tcPr>
                </a:tc>
                <a:extLst>
                  <a:ext uri="{0D108BD9-81ED-4DB2-BD59-A6C34878D82A}">
                    <a16:rowId xmlns:a16="http://schemas.microsoft.com/office/drawing/2014/main" val="10000"/>
                  </a:ext>
                </a:extLst>
              </a:tr>
              <a:tr h="631275">
                <a:tc>
                  <a:txBody>
                    <a:bodyPr/>
                    <a:lstStyle/>
                    <a:p>
                      <a:pPr marL="0" lvl="0" indent="0" algn="ctr" rtl="0">
                        <a:spcBef>
                          <a:spcPts val="0"/>
                        </a:spcBef>
                        <a:spcAft>
                          <a:spcPts val="1200"/>
                        </a:spcAft>
                        <a:buNone/>
                      </a:pPr>
                      <a:r>
                        <a:rPr lang="en" sz="1000" b="1">
                          <a:solidFill>
                            <a:schemeClr val="dk1"/>
                          </a:solidFill>
                          <a:latin typeface="Poppins"/>
                          <a:ea typeface="Poppins"/>
                          <a:cs typeface="Poppins"/>
                          <a:sym typeface="Poppins"/>
                        </a:rPr>
                        <a:t>Available for Sale</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Day 1</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Agency POC and Custodian</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Let’s you know your item has finished screening and is eligible for sale</a:t>
                      </a:r>
                      <a:endParaRPr sz="1000" b="1">
                        <a:solidFill>
                          <a:schemeClr val="dk1"/>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1"/>
                  </a:ext>
                </a:extLst>
              </a:tr>
              <a:tr h="631275">
                <a:tc>
                  <a:txBody>
                    <a:bodyPr/>
                    <a:lstStyle/>
                    <a:p>
                      <a:pPr marL="0" lvl="0" indent="0" algn="ctr" rtl="0">
                        <a:spcBef>
                          <a:spcPts val="0"/>
                        </a:spcBef>
                        <a:spcAft>
                          <a:spcPts val="0"/>
                        </a:spcAft>
                        <a:buNone/>
                      </a:pPr>
                      <a:r>
                        <a:rPr lang="en" sz="1000" b="1">
                          <a:solidFill>
                            <a:schemeClr val="dk1"/>
                          </a:solidFill>
                          <a:latin typeface="Poppins"/>
                          <a:ea typeface="Poppins"/>
                          <a:cs typeface="Poppins"/>
                          <a:sym typeface="Poppins"/>
                        </a:rPr>
                        <a:t>Invitation for Bid (IFB)</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Within two weeks of being available</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Custodian</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You will need to review and approve all details relating to the sale and description.</a:t>
                      </a:r>
                      <a:endParaRPr sz="1000" b="1">
                        <a:solidFill>
                          <a:schemeClr val="dk1"/>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2"/>
                  </a:ext>
                </a:extLst>
              </a:tr>
              <a:tr h="931875">
                <a:tc>
                  <a:txBody>
                    <a:bodyPr/>
                    <a:lstStyle/>
                    <a:p>
                      <a:pPr marL="0" lvl="0" indent="0" algn="ctr" rtl="0">
                        <a:spcBef>
                          <a:spcPts val="0"/>
                        </a:spcBef>
                        <a:spcAft>
                          <a:spcPts val="0"/>
                        </a:spcAft>
                        <a:buNone/>
                      </a:pPr>
                      <a:r>
                        <a:rPr lang="en" sz="1000" b="1">
                          <a:solidFill>
                            <a:schemeClr val="dk1"/>
                          </a:solidFill>
                          <a:latin typeface="Poppins"/>
                          <a:ea typeface="Poppins"/>
                          <a:cs typeface="Poppins"/>
                          <a:sym typeface="Poppins"/>
                        </a:rPr>
                        <a:t>Purchaser’s Receipt</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Sent once the successful bidder pays</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Custodian, ALC POC</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Contains buyer’s information for coordinating removal as well as financial data for reimbursement.</a:t>
                      </a:r>
                      <a:endParaRPr sz="1000" b="1">
                        <a:solidFill>
                          <a:schemeClr val="dk1"/>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3"/>
                  </a:ext>
                </a:extLst>
              </a:tr>
              <a:tr h="931875">
                <a:tc>
                  <a:txBody>
                    <a:bodyPr/>
                    <a:lstStyle/>
                    <a:p>
                      <a:pPr marL="0" lvl="0" indent="0" algn="ctr" rtl="0">
                        <a:spcBef>
                          <a:spcPts val="0"/>
                        </a:spcBef>
                        <a:spcAft>
                          <a:spcPts val="0"/>
                        </a:spcAft>
                        <a:buNone/>
                      </a:pPr>
                      <a:r>
                        <a:rPr lang="en" sz="1000" b="1">
                          <a:solidFill>
                            <a:schemeClr val="dk1"/>
                          </a:solidFill>
                          <a:latin typeface="Poppins"/>
                          <a:ea typeface="Poppins"/>
                          <a:cs typeface="Poppins"/>
                          <a:sym typeface="Poppins"/>
                        </a:rPr>
                        <a:t>Return Disposition Letter</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Anytime during the sales process, but most commonly after a first attempt to sell.</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Agency POC</a:t>
                      </a:r>
                      <a:endParaRPr sz="1000" b="1">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1200"/>
                        </a:spcAft>
                        <a:buNone/>
                      </a:pPr>
                      <a:r>
                        <a:rPr lang="en" sz="1000" b="1">
                          <a:solidFill>
                            <a:schemeClr val="dk1"/>
                          </a:solidFill>
                          <a:latin typeface="Poppins"/>
                          <a:ea typeface="Poppins"/>
                          <a:cs typeface="Poppins"/>
                          <a:sym typeface="Poppins"/>
                        </a:rPr>
                        <a:t>Your item has no market value or is too hazardous to sell. Your agency is responsible for ultimate disposition.</a:t>
                      </a:r>
                      <a:endParaRPr sz="1000" b="1">
                        <a:solidFill>
                          <a:schemeClr val="dk1"/>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4"/>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rgbClr val="003C71"/>
                </a:solidFill>
              </a:rPr>
              <a:t>What </a:t>
            </a:r>
            <a:r>
              <a:rPr lang="en"/>
              <a:t>if my property doesn’t sell or the buyer defaults</a:t>
            </a:r>
            <a:r>
              <a:rPr lang="en">
                <a:solidFill>
                  <a:srgbClr val="003C71"/>
                </a:solidFill>
              </a:rPr>
              <a:t>?</a:t>
            </a:r>
            <a:endParaRPr>
              <a:solidFill>
                <a:srgbClr val="003C71"/>
              </a:solidFill>
            </a:endParaRPr>
          </a:p>
        </p:txBody>
      </p:sp>
      <p:sp>
        <p:nvSpPr>
          <p:cNvPr id="432" name="Google Shape;432;p34"/>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433" name="Google Shape;433;p34"/>
          <p:cNvSpPr txBox="1">
            <a:spLocks noGrp="1"/>
          </p:cNvSpPr>
          <p:nvPr>
            <p:ph type="body" idx="1"/>
          </p:nvPr>
        </p:nvSpPr>
        <p:spPr>
          <a:xfrm>
            <a:off x="487900" y="1276550"/>
            <a:ext cx="5654700" cy="3380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b="1">
                <a:solidFill>
                  <a:schemeClr val="accent1"/>
                </a:solidFill>
                <a:latin typeface="Encode Sans Semi Condensed"/>
                <a:ea typeface="Encode Sans Semi Condensed"/>
                <a:cs typeface="Encode Sans Semi Condensed"/>
                <a:sym typeface="Encode Sans Semi Condensed"/>
              </a:rPr>
              <a:t>Not every sales goes to plan!</a:t>
            </a:r>
            <a:endParaRPr sz="1500" b="1">
              <a:solidFill>
                <a:schemeClr val="accent1"/>
              </a:solidFill>
              <a:latin typeface="Encode Sans Semi Condensed"/>
              <a:ea typeface="Encode Sans Semi Condensed"/>
              <a:cs typeface="Encode Sans Semi Condensed"/>
              <a:sym typeface="Encode Sans Semi Condensed"/>
            </a:endParaRPr>
          </a:p>
          <a:p>
            <a:pPr marL="0" lvl="0" indent="0" algn="l" rtl="0">
              <a:lnSpc>
                <a:spcPct val="100000"/>
              </a:lnSpc>
              <a:spcBef>
                <a:spcPts val="0"/>
              </a:spcBef>
              <a:spcAft>
                <a:spcPts val="0"/>
              </a:spcAft>
              <a:buNone/>
            </a:pPr>
            <a:endParaRPr sz="1500" b="1">
              <a:solidFill>
                <a:schemeClr val="accent1"/>
              </a:solidFill>
              <a:latin typeface="Encode Sans Semi Condensed"/>
              <a:ea typeface="Encode Sans Semi Condensed"/>
              <a:cs typeface="Encode Sans Semi Condensed"/>
              <a:sym typeface="Encode Sans Semi Condensed"/>
            </a:endParaRPr>
          </a:p>
          <a:p>
            <a:pPr marL="0" lvl="0" indent="0" algn="l" rtl="0">
              <a:lnSpc>
                <a:spcPct val="100000"/>
              </a:lnSpc>
              <a:spcBef>
                <a:spcPts val="0"/>
              </a:spcBef>
              <a:spcAft>
                <a:spcPts val="0"/>
              </a:spcAft>
              <a:buNone/>
            </a:pPr>
            <a:r>
              <a:rPr lang="en" sz="1500" b="1">
                <a:solidFill>
                  <a:schemeClr val="accent1"/>
                </a:solidFill>
                <a:latin typeface="Encode Sans Semi Condensed"/>
                <a:ea typeface="Encode Sans Semi Condensed"/>
                <a:cs typeface="Encode Sans Semi Condensed"/>
                <a:sym typeface="Encode Sans Semi Condensed"/>
              </a:rPr>
              <a:t>Possible Outcomes:</a:t>
            </a:r>
            <a:endParaRPr sz="1500" b="1">
              <a:solidFill>
                <a:schemeClr val="accent1"/>
              </a:solidFill>
              <a:latin typeface="Encode Sans Semi Condensed"/>
              <a:ea typeface="Encode Sans Semi Condensed"/>
              <a:cs typeface="Encode Sans Semi Condensed"/>
              <a:sym typeface="Encode Sans Semi Condensed"/>
            </a:endParaRPr>
          </a:p>
          <a:p>
            <a:pPr marL="457200" lvl="0" indent="-323850" algn="l" rtl="0">
              <a:lnSpc>
                <a:spcPct val="100000"/>
              </a:lnSpc>
              <a:spcBef>
                <a:spcPts val="0"/>
              </a:spcBef>
              <a:spcAft>
                <a:spcPts val="0"/>
              </a:spcAft>
              <a:buClr>
                <a:schemeClr val="accent1"/>
              </a:buClr>
              <a:buSzPts val="1500"/>
              <a:buFont typeface="Encode Sans Semi Condensed"/>
              <a:buChar char="●"/>
            </a:pPr>
            <a:r>
              <a:rPr lang="en" sz="1500">
                <a:solidFill>
                  <a:schemeClr val="accent1"/>
                </a:solidFill>
                <a:latin typeface="Encode Sans Semi Condensed"/>
                <a:ea typeface="Encode Sans Semi Condensed"/>
                <a:cs typeface="Encode Sans Semi Condensed"/>
                <a:sym typeface="Encode Sans Semi Condensed"/>
              </a:rPr>
              <a:t>No Bids (no interest in/market for the property)</a:t>
            </a:r>
            <a:endParaRPr sz="1500">
              <a:solidFill>
                <a:schemeClr val="accent1"/>
              </a:solidFill>
              <a:latin typeface="Encode Sans Semi Condensed"/>
              <a:ea typeface="Encode Sans Semi Condensed"/>
              <a:cs typeface="Encode Sans Semi Condensed"/>
              <a:sym typeface="Encode Sans Semi Condensed"/>
            </a:endParaRPr>
          </a:p>
          <a:p>
            <a:pPr marL="457200" lvl="0" indent="-323850" algn="l" rtl="0">
              <a:lnSpc>
                <a:spcPct val="100000"/>
              </a:lnSpc>
              <a:spcBef>
                <a:spcPts val="0"/>
              </a:spcBef>
              <a:spcAft>
                <a:spcPts val="0"/>
              </a:spcAft>
              <a:buClr>
                <a:schemeClr val="accent1"/>
              </a:buClr>
              <a:buSzPts val="1500"/>
              <a:buFont typeface="Encode Sans Semi Condensed"/>
              <a:buChar char="●"/>
            </a:pPr>
            <a:r>
              <a:rPr lang="en" sz="1500">
                <a:solidFill>
                  <a:schemeClr val="accent1"/>
                </a:solidFill>
                <a:latin typeface="Encode Sans Semi Condensed"/>
                <a:ea typeface="Encode Sans Semi Condensed"/>
                <a:cs typeface="Encode Sans Semi Condensed"/>
                <a:sym typeface="Encode Sans Semi Condensed"/>
              </a:rPr>
              <a:t>Buyer Default (buyer either didn’t pay or remove the property)</a:t>
            </a:r>
            <a:endParaRPr sz="1500">
              <a:solidFill>
                <a:schemeClr val="accent1"/>
              </a:solidFill>
              <a:latin typeface="Encode Sans Semi Condensed"/>
              <a:ea typeface="Encode Sans Semi Condensed"/>
              <a:cs typeface="Encode Sans Semi Condensed"/>
              <a:sym typeface="Encode Sans Semi Condensed"/>
            </a:endParaRPr>
          </a:p>
          <a:p>
            <a:pPr marL="457200" lvl="0" indent="-323850" algn="l" rtl="0">
              <a:lnSpc>
                <a:spcPct val="100000"/>
              </a:lnSpc>
              <a:spcBef>
                <a:spcPts val="0"/>
              </a:spcBef>
              <a:spcAft>
                <a:spcPts val="0"/>
              </a:spcAft>
              <a:buClr>
                <a:schemeClr val="accent1"/>
              </a:buClr>
              <a:buSzPts val="1500"/>
              <a:buFont typeface="Encode Sans Semi Condensed"/>
              <a:buChar char="●"/>
            </a:pPr>
            <a:r>
              <a:rPr lang="en" sz="1500">
                <a:solidFill>
                  <a:schemeClr val="accent1"/>
                </a:solidFill>
                <a:latin typeface="Encode Sans Semi Condensed"/>
                <a:ea typeface="Encode Sans Semi Condensed"/>
                <a:cs typeface="Encode Sans Semi Condensed"/>
                <a:sym typeface="Encode Sans Semi Condensed"/>
              </a:rPr>
              <a:t>Cancellation (the SCO cancelled the initial awarded contract)</a:t>
            </a:r>
            <a:endParaRPr sz="1500">
              <a:solidFill>
                <a:schemeClr val="accent1"/>
              </a:solidFill>
              <a:latin typeface="Encode Sans Semi Condensed"/>
              <a:ea typeface="Encode Sans Semi Condensed"/>
              <a:cs typeface="Encode Sans Semi Condensed"/>
              <a:sym typeface="Encode Sans Semi Condensed"/>
            </a:endParaRPr>
          </a:p>
          <a:p>
            <a:pPr marL="0" lvl="0" indent="0" algn="l" rtl="0">
              <a:lnSpc>
                <a:spcPct val="100000"/>
              </a:lnSpc>
              <a:spcBef>
                <a:spcPts val="0"/>
              </a:spcBef>
              <a:spcAft>
                <a:spcPts val="0"/>
              </a:spcAft>
              <a:buNone/>
            </a:pPr>
            <a:endParaRPr sz="1500">
              <a:solidFill>
                <a:schemeClr val="accent1"/>
              </a:solidFill>
              <a:latin typeface="Encode Sans Semi Condensed"/>
              <a:ea typeface="Encode Sans Semi Condensed"/>
              <a:cs typeface="Encode Sans Semi Condensed"/>
              <a:sym typeface="Encode Sans Semi Condensed"/>
            </a:endParaRPr>
          </a:p>
          <a:p>
            <a:pPr marL="0" lvl="0" indent="0" algn="l" rtl="0">
              <a:lnSpc>
                <a:spcPct val="100000"/>
              </a:lnSpc>
              <a:spcBef>
                <a:spcPts val="0"/>
              </a:spcBef>
              <a:spcAft>
                <a:spcPts val="0"/>
              </a:spcAft>
              <a:buNone/>
            </a:pPr>
            <a:r>
              <a:rPr lang="en" sz="1500" b="1">
                <a:solidFill>
                  <a:schemeClr val="accent1"/>
                </a:solidFill>
                <a:latin typeface="Encode Sans Semi Condensed"/>
                <a:ea typeface="Encode Sans Semi Condensed"/>
                <a:cs typeface="Encode Sans Semi Condensed"/>
                <a:sym typeface="Encode Sans Semi Condensed"/>
              </a:rPr>
              <a:t>Possible Remedies/SCO may:</a:t>
            </a:r>
            <a:endParaRPr sz="1500" b="1">
              <a:solidFill>
                <a:schemeClr val="accent1"/>
              </a:solidFill>
              <a:latin typeface="Encode Sans Semi Condensed"/>
              <a:ea typeface="Encode Sans Semi Condensed"/>
              <a:cs typeface="Encode Sans Semi Condensed"/>
              <a:sym typeface="Encode Sans Semi Condensed"/>
            </a:endParaRPr>
          </a:p>
          <a:p>
            <a:pPr marL="457200" lvl="0" indent="-323850" algn="l" rtl="0">
              <a:lnSpc>
                <a:spcPct val="100000"/>
              </a:lnSpc>
              <a:spcBef>
                <a:spcPts val="0"/>
              </a:spcBef>
              <a:spcAft>
                <a:spcPts val="0"/>
              </a:spcAft>
              <a:buClr>
                <a:schemeClr val="accent1"/>
              </a:buClr>
              <a:buSzPts val="1500"/>
              <a:buFont typeface="Encode Sans Semi Condensed"/>
              <a:buChar char="●"/>
            </a:pPr>
            <a:r>
              <a:rPr lang="en" sz="1500">
                <a:solidFill>
                  <a:schemeClr val="accent1"/>
                </a:solidFill>
                <a:latin typeface="Encode Sans Semi Condensed"/>
                <a:ea typeface="Encode Sans Semi Condensed"/>
                <a:cs typeface="Encode Sans Semi Condensed"/>
                <a:sym typeface="Encode Sans Semi Condensed"/>
              </a:rPr>
              <a:t>List for resale (if appropriate)</a:t>
            </a:r>
            <a:endParaRPr sz="1500">
              <a:solidFill>
                <a:schemeClr val="accent1"/>
              </a:solidFill>
              <a:latin typeface="Encode Sans Semi Condensed"/>
              <a:ea typeface="Encode Sans Semi Condensed"/>
              <a:cs typeface="Encode Sans Semi Condensed"/>
              <a:sym typeface="Encode Sans Semi Condensed"/>
            </a:endParaRPr>
          </a:p>
          <a:p>
            <a:pPr marL="457200" lvl="0" indent="-323850" algn="l" rtl="0">
              <a:lnSpc>
                <a:spcPct val="100000"/>
              </a:lnSpc>
              <a:spcBef>
                <a:spcPts val="0"/>
              </a:spcBef>
              <a:spcAft>
                <a:spcPts val="0"/>
              </a:spcAft>
              <a:buClr>
                <a:schemeClr val="accent1"/>
              </a:buClr>
              <a:buSzPts val="1500"/>
              <a:buFont typeface="Encode Sans Semi Condensed"/>
              <a:buChar char="●"/>
            </a:pPr>
            <a:r>
              <a:rPr lang="en" sz="1500">
                <a:solidFill>
                  <a:schemeClr val="accent1"/>
                </a:solidFill>
                <a:latin typeface="Encode Sans Semi Condensed"/>
                <a:ea typeface="Encode Sans Semi Condensed"/>
                <a:cs typeface="Encode Sans Semi Condensed"/>
                <a:sym typeface="Encode Sans Semi Condensed"/>
              </a:rPr>
              <a:t>Offer to next highest bidder (if appropriate)</a:t>
            </a:r>
            <a:endParaRPr sz="1500">
              <a:solidFill>
                <a:schemeClr val="accent1"/>
              </a:solidFill>
              <a:latin typeface="Encode Sans Semi Condensed"/>
              <a:ea typeface="Encode Sans Semi Condensed"/>
              <a:cs typeface="Encode Sans Semi Condensed"/>
              <a:sym typeface="Encode Sans Semi Condensed"/>
            </a:endParaRPr>
          </a:p>
          <a:p>
            <a:pPr marL="457200" lvl="0" indent="-323850" algn="l" rtl="0">
              <a:lnSpc>
                <a:spcPct val="100000"/>
              </a:lnSpc>
              <a:spcBef>
                <a:spcPts val="0"/>
              </a:spcBef>
              <a:spcAft>
                <a:spcPts val="0"/>
              </a:spcAft>
              <a:buClr>
                <a:schemeClr val="accent1"/>
              </a:buClr>
              <a:buSzPts val="1500"/>
              <a:buFont typeface="Encode Sans Semi Condensed"/>
              <a:buChar char="●"/>
            </a:pPr>
            <a:r>
              <a:rPr lang="en" sz="1500">
                <a:solidFill>
                  <a:schemeClr val="accent1"/>
                </a:solidFill>
                <a:latin typeface="Encode Sans Semi Condensed"/>
                <a:ea typeface="Encode Sans Semi Condensed"/>
                <a:cs typeface="Encode Sans Semi Condensed"/>
                <a:sym typeface="Encode Sans Semi Condensed"/>
              </a:rPr>
              <a:t>Return to the agency for ultimate disposition </a:t>
            </a:r>
            <a:endParaRPr sz="1500">
              <a:solidFill>
                <a:schemeClr val="accent1"/>
              </a:solidFill>
              <a:latin typeface="Encode Sans Semi Condensed"/>
              <a:ea typeface="Encode Sans Semi Condensed"/>
              <a:cs typeface="Encode Sans Semi Condensed"/>
              <a:sym typeface="Encode Sans Semi Condensed"/>
            </a:endParaRPr>
          </a:p>
          <a:p>
            <a:pPr marL="914400" lvl="1" indent="-323850" algn="l" rtl="0">
              <a:lnSpc>
                <a:spcPct val="100000"/>
              </a:lnSpc>
              <a:spcBef>
                <a:spcPts val="0"/>
              </a:spcBef>
              <a:spcAft>
                <a:spcPts val="0"/>
              </a:spcAft>
              <a:buClr>
                <a:schemeClr val="accent1"/>
              </a:buClr>
              <a:buSzPts val="1500"/>
              <a:buFont typeface="Encode Sans Semi Condensed"/>
              <a:buChar char="○"/>
            </a:pPr>
            <a:r>
              <a:rPr lang="en" sz="1500">
                <a:solidFill>
                  <a:schemeClr val="accent1"/>
                </a:solidFill>
                <a:latin typeface="Encode Sans Semi Condensed"/>
                <a:ea typeface="Encode Sans Semi Condensed"/>
                <a:cs typeface="Encode Sans Semi Condensed"/>
                <a:sym typeface="Encode Sans Semi Condensed"/>
              </a:rPr>
              <a:t>(consider </a:t>
            </a:r>
            <a:r>
              <a:rPr lang="en" sz="1500" u="sng">
                <a:solidFill>
                  <a:srgbClr val="BD2A35"/>
                </a:solidFill>
                <a:latin typeface="Encode Sans Semi Condensed"/>
                <a:ea typeface="Encode Sans Semi Condensed"/>
                <a:cs typeface="Encode Sans Semi Condensed"/>
                <a:sym typeface="Encode Sans Semi Condensed"/>
                <a:hlinkClick r:id="rId3">
                  <a:extLst>
                    <a:ext uri="{A12FA001-AC4F-418D-AE19-62706E023703}">
                      <ahyp:hlinkClr xmlns:ahyp="http://schemas.microsoft.com/office/drawing/2018/hyperlinkcolor" val="tx"/>
                    </a:ext>
                  </a:extLst>
                </a:hlinkClick>
              </a:rPr>
              <a:t>A&amp;D</a:t>
            </a:r>
            <a:r>
              <a:rPr lang="en" sz="1500">
                <a:solidFill>
                  <a:schemeClr val="accent1"/>
                </a:solidFill>
                <a:latin typeface="Encode Sans Semi Condensed"/>
                <a:ea typeface="Encode Sans Semi Condensed"/>
                <a:cs typeface="Encode Sans Semi Condensed"/>
                <a:sym typeface="Encode Sans Semi Condensed"/>
              </a:rPr>
              <a:t>; check with </a:t>
            </a:r>
            <a:r>
              <a:rPr lang="en" sz="1500" u="sng">
                <a:solidFill>
                  <a:srgbClr val="BD2A35"/>
                </a:solidFill>
                <a:latin typeface="Encode Sans Semi Condensed"/>
                <a:ea typeface="Encode Sans Semi Condensed"/>
                <a:cs typeface="Encode Sans Semi Condensed"/>
                <a:sym typeface="Encode Sans Semi Condensed"/>
                <a:hlinkClick r:id="rId4">
                  <a:extLst>
                    <a:ext uri="{A12FA001-AC4F-418D-AE19-62706E023703}">
                      <ahyp:hlinkClr xmlns:ahyp="http://schemas.microsoft.com/office/drawing/2018/hyperlinkcolor" val="tx"/>
                    </a:ext>
                  </a:extLst>
                </a:hlinkClick>
              </a:rPr>
              <a:t>National Utilization Officer</a:t>
            </a:r>
            <a:r>
              <a:rPr lang="en" sz="1500">
                <a:solidFill>
                  <a:schemeClr val="accent1"/>
                </a:solidFill>
                <a:latin typeface="Encode Sans Semi Condensed"/>
                <a:ea typeface="Encode Sans Semi Condensed"/>
                <a:cs typeface="Encode Sans Semi Condensed"/>
                <a:sym typeface="Encode Sans Semi Condensed"/>
              </a:rPr>
              <a:t> for guidance on internal policies)</a:t>
            </a:r>
            <a:endParaRPr sz="1500">
              <a:solidFill>
                <a:schemeClr val="accent1"/>
              </a:solidFill>
              <a:latin typeface="Encode Sans Semi Condensed"/>
              <a:ea typeface="Encode Sans Semi Condensed"/>
              <a:cs typeface="Encode Sans Semi Condensed"/>
              <a:sym typeface="Encode Sans Semi Condensed"/>
            </a:endParaRPr>
          </a:p>
        </p:txBody>
      </p:sp>
      <p:pic>
        <p:nvPicPr>
          <p:cNvPr id="434" name="Google Shape;434;p34"/>
          <p:cNvPicPr preferRelativeResize="0"/>
          <p:nvPr/>
        </p:nvPicPr>
        <p:blipFill>
          <a:blip r:embed="rId5">
            <a:alphaModFix/>
          </a:blip>
          <a:stretch>
            <a:fillRect/>
          </a:stretch>
        </p:blipFill>
        <p:spPr>
          <a:xfrm>
            <a:off x="7063525" y="2624850"/>
            <a:ext cx="1448050" cy="1037850"/>
          </a:xfrm>
          <a:prstGeom prst="rect">
            <a:avLst/>
          </a:prstGeom>
          <a:noFill/>
          <a:ln>
            <a:noFill/>
          </a:ln>
        </p:spPr>
      </p:pic>
      <p:pic>
        <p:nvPicPr>
          <p:cNvPr id="435" name="Google Shape;435;p34"/>
          <p:cNvPicPr preferRelativeResize="0"/>
          <p:nvPr/>
        </p:nvPicPr>
        <p:blipFill>
          <a:blip r:embed="rId6">
            <a:alphaModFix/>
          </a:blip>
          <a:stretch>
            <a:fillRect/>
          </a:stretch>
        </p:blipFill>
        <p:spPr>
          <a:xfrm>
            <a:off x="7017250" y="1373530"/>
            <a:ext cx="1494325" cy="960645"/>
          </a:xfrm>
          <a:prstGeom prst="rect">
            <a:avLst/>
          </a:prstGeom>
          <a:noFill/>
          <a:ln>
            <a:noFill/>
          </a:ln>
        </p:spPr>
      </p:pic>
      <p:pic>
        <p:nvPicPr>
          <p:cNvPr id="436" name="Google Shape;436;p34"/>
          <p:cNvPicPr preferRelativeResize="0"/>
          <p:nvPr/>
        </p:nvPicPr>
        <p:blipFill>
          <a:blip r:embed="rId7">
            <a:alphaModFix/>
          </a:blip>
          <a:stretch>
            <a:fillRect/>
          </a:stretch>
        </p:blipFill>
        <p:spPr>
          <a:xfrm>
            <a:off x="7063525" y="4123700"/>
            <a:ext cx="1526800" cy="730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5"/>
          <p:cNvSpPr txBox="1">
            <a:spLocks noGrp="1"/>
          </p:cNvSpPr>
          <p:nvPr>
            <p:ph type="title"/>
          </p:nvPr>
        </p:nvSpPr>
        <p:spPr>
          <a:xfrm>
            <a:off x="228475" y="115700"/>
            <a:ext cx="8250000" cy="514800"/>
          </a:xfrm>
          <a:prstGeom prst="rect">
            <a:avLst/>
          </a:prstGeom>
        </p:spPr>
        <p:txBody>
          <a:bodyPr spcFirstLastPara="1" wrap="square" lIns="0" tIns="0" rIns="0" bIns="0" anchor="t" anchorCtr="0">
            <a:noAutofit/>
          </a:bodyPr>
          <a:lstStyle/>
          <a:p>
            <a:pPr marL="0" lvl="0" indent="0" algn="l" rtl="0">
              <a:spcBef>
                <a:spcPts val="1200"/>
              </a:spcBef>
              <a:spcAft>
                <a:spcPts val="1200"/>
              </a:spcAft>
              <a:buNone/>
            </a:pPr>
            <a:r>
              <a:rPr lang="en"/>
              <a:t>When can I</a:t>
            </a:r>
            <a:r>
              <a:rPr lang="en">
                <a:solidFill>
                  <a:srgbClr val="003C71"/>
                </a:solidFill>
              </a:rPr>
              <a:t> release </a:t>
            </a:r>
            <a:r>
              <a:rPr lang="en"/>
              <a:t>sold </a:t>
            </a:r>
            <a:r>
              <a:rPr lang="en">
                <a:solidFill>
                  <a:srgbClr val="003C71"/>
                </a:solidFill>
              </a:rPr>
              <a:t>property?</a:t>
            </a:r>
            <a:endParaRPr>
              <a:solidFill>
                <a:srgbClr val="003C71"/>
              </a:solidFill>
            </a:endParaRPr>
          </a:p>
        </p:txBody>
      </p:sp>
      <p:sp>
        <p:nvSpPr>
          <p:cNvPr id="442" name="Google Shape;442;p35"/>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443" name="Google Shape;443;p35"/>
          <p:cNvSpPr txBox="1">
            <a:spLocks noGrp="1"/>
          </p:cNvSpPr>
          <p:nvPr>
            <p:ph type="body" idx="1"/>
          </p:nvPr>
        </p:nvSpPr>
        <p:spPr>
          <a:xfrm>
            <a:off x="447000" y="863638"/>
            <a:ext cx="8250000" cy="3757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200">
                <a:latin typeface="Encode Sans Semi Condensed"/>
                <a:ea typeface="Encode Sans Semi Condensed"/>
                <a:cs typeface="Encode Sans Semi Condensed"/>
                <a:sym typeface="Encode Sans Semi Condensed"/>
              </a:rPr>
              <a:t>The buyer must present a paid receipt entitled “Purchaser’s Receipt and Authority to Release Property” at the time of removal:</a:t>
            </a:r>
            <a:endParaRPr sz="2200">
              <a:latin typeface="Encode Sans Semi Condensed"/>
              <a:ea typeface="Encode Sans Semi Condensed"/>
              <a:cs typeface="Encode Sans Semi Condensed"/>
              <a:sym typeface="Encode Sans Semi Condensed"/>
            </a:endParaRPr>
          </a:p>
          <a:p>
            <a:pPr marL="457200" lvl="0" indent="-355600" algn="l" rtl="0">
              <a:lnSpc>
                <a:spcPct val="100000"/>
              </a:lnSpc>
              <a:spcBef>
                <a:spcPts val="1200"/>
              </a:spcBef>
              <a:spcAft>
                <a:spcPts val="0"/>
              </a:spcAft>
              <a:buSzPts val="2000"/>
              <a:buFont typeface="Encode Sans Semi Condensed"/>
              <a:buChar char="●"/>
            </a:pPr>
            <a:r>
              <a:rPr lang="en" sz="2000">
                <a:latin typeface="Encode Sans Semi Condensed"/>
                <a:ea typeface="Encode Sans Semi Condensed"/>
                <a:cs typeface="Encode Sans Semi Condensed"/>
                <a:sym typeface="Encode Sans Semi Condensed"/>
              </a:rPr>
              <a:t>If the buyer is removing, they must present you a government-issued photo ID.</a:t>
            </a:r>
            <a:endParaRPr sz="2000">
              <a:latin typeface="Encode Sans Semi Condensed"/>
              <a:ea typeface="Encode Sans Semi Condensed"/>
              <a:cs typeface="Encode Sans Semi Condensed"/>
              <a:sym typeface="Encode Sans Semi Condensed"/>
            </a:endParaRPr>
          </a:p>
          <a:p>
            <a:pPr marL="457200" lvl="0" indent="-355600" algn="l" rtl="0">
              <a:lnSpc>
                <a:spcPct val="100000"/>
              </a:lnSpc>
              <a:spcBef>
                <a:spcPts val="0"/>
              </a:spcBef>
              <a:spcAft>
                <a:spcPts val="0"/>
              </a:spcAft>
              <a:buSzPts val="2000"/>
              <a:buFont typeface="Encode Sans Semi Condensed"/>
              <a:buChar char="●"/>
            </a:pPr>
            <a:r>
              <a:rPr lang="en" sz="2000">
                <a:latin typeface="Encode Sans Semi Condensed"/>
                <a:ea typeface="Encode Sans Semi Condensed"/>
                <a:cs typeface="Encode Sans Semi Condensed"/>
                <a:sym typeface="Encode Sans Semi Condensed"/>
              </a:rPr>
              <a:t>If a 3rd party is removing on behalf of the buyer, they must present an authorization memo and government-issued photo ID.</a:t>
            </a:r>
            <a:endParaRPr sz="2200">
              <a:latin typeface="Encode Sans Semi Condensed"/>
              <a:ea typeface="Encode Sans Semi Condensed"/>
              <a:cs typeface="Encode Sans Semi Condensed"/>
              <a:sym typeface="Encode Sans Semi Condensed"/>
            </a:endParaRPr>
          </a:p>
          <a:p>
            <a:pPr marL="0" lvl="0" indent="0" algn="l" rtl="0">
              <a:lnSpc>
                <a:spcPct val="100000"/>
              </a:lnSpc>
              <a:spcBef>
                <a:spcPts val="1200"/>
              </a:spcBef>
              <a:spcAft>
                <a:spcPts val="0"/>
              </a:spcAft>
              <a:buNone/>
            </a:pPr>
            <a:r>
              <a:rPr lang="en" sz="2200">
                <a:latin typeface="Encode Sans Semi Condensed"/>
                <a:ea typeface="Encode Sans Semi Condensed"/>
                <a:cs typeface="Encode Sans Semi Condensed"/>
                <a:sym typeface="Encode Sans Semi Condensed"/>
              </a:rPr>
              <a:t>They </a:t>
            </a:r>
            <a:r>
              <a:rPr lang="en" sz="2200" b="1">
                <a:latin typeface="Encode Sans Semi Condensed"/>
                <a:ea typeface="Encode Sans Semi Condensed"/>
                <a:cs typeface="Encode Sans Semi Condensed"/>
                <a:sym typeface="Encode Sans Semi Condensed"/>
              </a:rPr>
              <a:t>must sign the purchaser’s receipt and leave it with you</a:t>
            </a:r>
            <a:r>
              <a:rPr lang="en" sz="2200">
                <a:latin typeface="Encode Sans Semi Condensed"/>
                <a:ea typeface="Encode Sans Semi Condensed"/>
                <a:cs typeface="Encode Sans Semi Condensed"/>
                <a:sym typeface="Encode Sans Semi Condensed"/>
              </a:rPr>
              <a:t> as proof that the property was removed.</a:t>
            </a:r>
            <a:endParaRPr sz="2200">
              <a:latin typeface="Encode Sans Semi Condensed"/>
              <a:ea typeface="Encode Sans Semi Condensed"/>
              <a:cs typeface="Encode Sans Semi Condensed"/>
              <a:sym typeface="Encode Sans Semi Condensed"/>
            </a:endParaRPr>
          </a:p>
          <a:p>
            <a:pPr marL="0" lvl="0" indent="457200" algn="l" rtl="0">
              <a:lnSpc>
                <a:spcPct val="100000"/>
              </a:lnSpc>
              <a:spcBef>
                <a:spcPts val="1200"/>
              </a:spcBef>
              <a:spcAft>
                <a:spcPts val="0"/>
              </a:spcAft>
              <a:buNone/>
            </a:pPr>
            <a:endParaRPr sz="2200">
              <a:solidFill>
                <a:srgbClr val="003C71"/>
              </a:solidFill>
              <a:latin typeface="Encode Sans Semi Condensed"/>
              <a:ea typeface="Encode Sans Semi Condensed"/>
              <a:cs typeface="Encode Sans Semi Condensed"/>
              <a:sym typeface="Encode Sans Semi Condensed"/>
            </a:endParaRPr>
          </a:p>
          <a:p>
            <a:pPr marL="0" lvl="0" indent="0" algn="l" rtl="0">
              <a:spcBef>
                <a:spcPts val="1200"/>
              </a:spcBef>
              <a:spcAft>
                <a:spcPts val="0"/>
              </a:spcAft>
              <a:buNone/>
            </a:pPr>
            <a:endParaRPr sz="2200">
              <a:latin typeface="Encode Sans Semi Condensed"/>
              <a:ea typeface="Encode Sans Semi Condensed"/>
              <a:cs typeface="Encode Sans Semi Condensed"/>
              <a:sym typeface="Encode Sans Semi Condense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6"/>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Purchaser’s Receipt Example</a:t>
            </a:r>
            <a:endParaRPr/>
          </a:p>
        </p:txBody>
      </p:sp>
      <p:sp>
        <p:nvSpPr>
          <p:cNvPr id="449" name="Google Shape;449;p36"/>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450" name="Google Shape;450;p36"/>
          <p:cNvSpPr txBox="1">
            <a:spLocks noGrp="1"/>
          </p:cNvSpPr>
          <p:nvPr>
            <p:ph type="body" idx="1"/>
          </p:nvPr>
        </p:nvSpPr>
        <p:spPr>
          <a:xfrm>
            <a:off x="4455676" y="3184800"/>
            <a:ext cx="4203300" cy="195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Encode Sans Semi Condensed"/>
                <a:ea typeface="Encode Sans Semi Condensed"/>
                <a:cs typeface="Encode Sans Semi Condensed"/>
                <a:sym typeface="Encode Sans Semi Condensed"/>
              </a:rPr>
              <a:t>Once the buyer has signed the receipt and removed the property, send the signed receipt to your SCO!</a:t>
            </a:r>
            <a:endParaRPr>
              <a:latin typeface="Encode Sans Semi Condensed"/>
              <a:ea typeface="Encode Sans Semi Condensed"/>
              <a:cs typeface="Encode Sans Semi Condensed"/>
              <a:sym typeface="Encode Sans Semi Condensed"/>
            </a:endParaRPr>
          </a:p>
        </p:txBody>
      </p:sp>
      <p:pic>
        <p:nvPicPr>
          <p:cNvPr id="451" name="Google Shape;451;p36"/>
          <p:cNvPicPr preferRelativeResize="0"/>
          <p:nvPr/>
        </p:nvPicPr>
        <p:blipFill>
          <a:blip r:embed="rId3">
            <a:alphaModFix/>
          </a:blip>
          <a:stretch>
            <a:fillRect/>
          </a:stretch>
        </p:blipFill>
        <p:spPr>
          <a:xfrm>
            <a:off x="231482" y="869000"/>
            <a:ext cx="4058319" cy="4245950"/>
          </a:xfrm>
          <a:prstGeom prst="rect">
            <a:avLst/>
          </a:prstGeom>
          <a:noFill/>
          <a:ln w="9525" cap="flat" cmpd="sng">
            <a:solidFill>
              <a:schemeClr val="dk2"/>
            </a:solidFill>
            <a:prstDash val="solid"/>
            <a:round/>
            <a:headEnd type="none" w="sm" len="sm"/>
            <a:tailEnd type="none" w="sm" len="sm"/>
          </a:ln>
        </p:spPr>
      </p:pic>
      <p:sp>
        <p:nvSpPr>
          <p:cNvPr id="452" name="Google Shape;452;p36"/>
          <p:cNvSpPr/>
          <p:nvPr/>
        </p:nvSpPr>
        <p:spPr>
          <a:xfrm>
            <a:off x="231475" y="3411700"/>
            <a:ext cx="1648800" cy="432900"/>
          </a:xfrm>
          <a:prstGeom prst="roundRect">
            <a:avLst>
              <a:gd name="adj" fmla="val 16667"/>
            </a:avLst>
          </a:prstGeom>
          <a:noFill/>
          <a:ln w="28575" cap="flat" cmpd="sng">
            <a:solidFill>
              <a:srgbClr val="BD2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3" name="Google Shape;453;p36"/>
          <p:cNvPicPr preferRelativeResize="0"/>
          <p:nvPr/>
        </p:nvPicPr>
        <p:blipFill rotWithShape="1">
          <a:blip r:embed="rId4">
            <a:alphaModFix/>
          </a:blip>
          <a:srcRect b="38263"/>
          <a:stretch/>
        </p:blipFill>
        <p:spPr>
          <a:xfrm rot="-1">
            <a:off x="4209875" y="780550"/>
            <a:ext cx="4308800" cy="2267448"/>
          </a:xfrm>
          <a:prstGeom prst="rect">
            <a:avLst/>
          </a:prstGeom>
          <a:noFill/>
          <a:ln w="9525" cap="flat" cmpd="sng">
            <a:solidFill>
              <a:schemeClr val="dk2"/>
            </a:solidFill>
            <a:prstDash val="solid"/>
            <a:round/>
            <a:headEnd type="none" w="sm" len="sm"/>
            <a:tailEnd type="none" w="sm" len="sm"/>
          </a:ln>
        </p:spPr>
      </p:pic>
      <p:sp>
        <p:nvSpPr>
          <p:cNvPr id="454" name="Google Shape;454;p36"/>
          <p:cNvSpPr/>
          <p:nvPr/>
        </p:nvSpPr>
        <p:spPr>
          <a:xfrm>
            <a:off x="5395375" y="780550"/>
            <a:ext cx="3123300" cy="1522800"/>
          </a:xfrm>
          <a:prstGeom prst="roundRect">
            <a:avLst>
              <a:gd name="adj" fmla="val 16667"/>
            </a:avLst>
          </a:prstGeom>
          <a:noFill/>
          <a:ln w="28575" cap="flat" cmpd="sng">
            <a:solidFill>
              <a:srgbClr val="BD2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7"/>
          <p:cNvSpPr txBox="1">
            <a:spLocks noGrp="1"/>
          </p:cNvSpPr>
          <p:nvPr>
            <p:ph type="body" idx="1"/>
          </p:nvPr>
        </p:nvSpPr>
        <p:spPr>
          <a:xfrm>
            <a:off x="-30150" y="810925"/>
            <a:ext cx="5700900" cy="3679200"/>
          </a:xfrm>
          <a:prstGeom prst="rect">
            <a:avLst/>
          </a:prstGeom>
        </p:spPr>
        <p:txBody>
          <a:bodyPr spcFirstLastPara="1" wrap="square" lIns="91425" tIns="91425" rIns="91425" bIns="91425" anchor="ctr" anchorCtr="0">
            <a:noAutofit/>
          </a:bodyPr>
          <a:lstStyle/>
          <a:p>
            <a:pPr marL="457200" lvl="0" indent="-349250" algn="l" rtl="0">
              <a:lnSpc>
                <a:spcPct val="115000"/>
              </a:lnSpc>
              <a:spcBef>
                <a:spcPts val="0"/>
              </a:spcBef>
              <a:spcAft>
                <a:spcPts val="0"/>
              </a:spcAft>
              <a:buSzPts val="1900"/>
              <a:buFont typeface="Encode Sans Semi Condensed"/>
              <a:buChar char="●"/>
            </a:pPr>
            <a:r>
              <a:rPr lang="en" sz="1900">
                <a:latin typeface="Encode Sans Semi Condensed"/>
                <a:ea typeface="Encode Sans Semi Condensed"/>
                <a:cs typeface="Encode Sans Semi Condensed"/>
                <a:sym typeface="Encode Sans Semi Condensed"/>
              </a:rPr>
              <a:t>Pay for the property within 2 business days.</a:t>
            </a:r>
            <a:endParaRPr sz="1900">
              <a:latin typeface="Encode Sans Semi Condensed"/>
              <a:ea typeface="Encode Sans Semi Condensed"/>
              <a:cs typeface="Encode Sans Semi Condensed"/>
              <a:sym typeface="Encode Sans Semi Condensed"/>
            </a:endParaRPr>
          </a:p>
          <a:p>
            <a:pPr marL="0" lvl="0" indent="0" algn="l" rtl="0">
              <a:lnSpc>
                <a:spcPct val="115000"/>
              </a:lnSpc>
              <a:spcBef>
                <a:spcPts val="0"/>
              </a:spcBef>
              <a:spcAft>
                <a:spcPts val="0"/>
              </a:spcAft>
              <a:buNone/>
            </a:pPr>
            <a:endParaRPr sz="1900">
              <a:latin typeface="Encode Sans Semi Condensed"/>
              <a:ea typeface="Encode Sans Semi Condensed"/>
              <a:cs typeface="Encode Sans Semi Condensed"/>
              <a:sym typeface="Encode Sans Semi Condensed"/>
            </a:endParaRPr>
          </a:p>
          <a:p>
            <a:pPr marL="457200" lvl="0" indent="-349250" algn="l" rtl="0">
              <a:lnSpc>
                <a:spcPct val="115000"/>
              </a:lnSpc>
              <a:spcBef>
                <a:spcPts val="0"/>
              </a:spcBef>
              <a:spcAft>
                <a:spcPts val="0"/>
              </a:spcAft>
              <a:buSzPts val="1900"/>
              <a:buFont typeface="Encode Sans Semi Condensed"/>
              <a:buChar char="●"/>
            </a:pPr>
            <a:r>
              <a:rPr lang="en" sz="1900">
                <a:latin typeface="Encode Sans Semi Condensed"/>
                <a:ea typeface="Encode Sans Semi Condensed"/>
                <a:cs typeface="Encode Sans Semi Condensed"/>
                <a:sym typeface="Encode Sans Semi Condensed"/>
              </a:rPr>
              <a:t>Remove property within 10 business days.</a:t>
            </a:r>
            <a:endParaRPr sz="1900">
              <a:latin typeface="Encode Sans Semi Condensed"/>
              <a:ea typeface="Encode Sans Semi Condensed"/>
              <a:cs typeface="Encode Sans Semi Condensed"/>
              <a:sym typeface="Encode Sans Semi Condensed"/>
            </a:endParaRPr>
          </a:p>
          <a:p>
            <a:pPr marL="914400" lvl="1" indent="-323850" algn="l" rtl="0">
              <a:lnSpc>
                <a:spcPct val="115000"/>
              </a:lnSpc>
              <a:spcBef>
                <a:spcPts val="0"/>
              </a:spcBef>
              <a:spcAft>
                <a:spcPts val="0"/>
              </a:spcAft>
              <a:buSzPts val="1500"/>
              <a:buFont typeface="Encode Sans Semi Condensed"/>
              <a:buChar char="○"/>
            </a:pPr>
            <a:r>
              <a:rPr lang="en" sz="1500">
                <a:solidFill>
                  <a:schemeClr val="accent1"/>
                </a:solidFill>
                <a:latin typeface="Encode Sans Semi Condensed"/>
                <a:ea typeface="Encode Sans Semi Condensed"/>
                <a:cs typeface="Encode Sans Semi Condensed"/>
                <a:sym typeface="Encode Sans Semi Condensed"/>
              </a:rPr>
              <a:t>The buyer has 10 business days from the date of award to remove property. If an extension is needed, the buyer must contact the SCO.</a:t>
            </a:r>
            <a:endParaRPr sz="1500">
              <a:solidFill>
                <a:schemeClr val="accent1"/>
              </a:solidFill>
              <a:latin typeface="Encode Sans Semi Condensed"/>
              <a:ea typeface="Encode Sans Semi Condensed"/>
              <a:cs typeface="Encode Sans Semi Condensed"/>
              <a:sym typeface="Encode Sans Semi Condensed"/>
            </a:endParaRPr>
          </a:p>
          <a:p>
            <a:pPr marL="914400" lvl="0" indent="0" algn="l" rtl="0">
              <a:lnSpc>
                <a:spcPct val="115000"/>
              </a:lnSpc>
              <a:spcBef>
                <a:spcPts val="0"/>
              </a:spcBef>
              <a:spcAft>
                <a:spcPts val="0"/>
              </a:spcAft>
              <a:buNone/>
            </a:pPr>
            <a:endParaRPr sz="1500">
              <a:solidFill>
                <a:schemeClr val="accent1"/>
              </a:solidFill>
              <a:latin typeface="Encode Sans Semi Condensed"/>
              <a:ea typeface="Encode Sans Semi Condensed"/>
              <a:cs typeface="Encode Sans Semi Condensed"/>
              <a:sym typeface="Encode Sans Semi Condensed"/>
            </a:endParaRPr>
          </a:p>
          <a:p>
            <a:pPr marL="457200" lvl="0" indent="-349250" algn="l" rtl="0">
              <a:lnSpc>
                <a:spcPct val="115000"/>
              </a:lnSpc>
              <a:spcBef>
                <a:spcPts val="0"/>
              </a:spcBef>
              <a:spcAft>
                <a:spcPts val="0"/>
              </a:spcAft>
              <a:buSzPts val="1900"/>
              <a:buFont typeface="Encode Sans Semi Condensed"/>
              <a:buChar char="●"/>
            </a:pPr>
            <a:r>
              <a:rPr lang="en" sz="1900">
                <a:latin typeface="Encode Sans Semi Condensed"/>
                <a:ea typeface="Encode Sans Semi Condensed"/>
                <a:cs typeface="Encode Sans Semi Condensed"/>
                <a:sym typeface="Encode Sans Semi Condensed"/>
              </a:rPr>
              <a:t>Arrange and pay for complete removal, including: </a:t>
            </a:r>
            <a:endParaRPr sz="1900">
              <a:latin typeface="Encode Sans Semi Condensed"/>
              <a:ea typeface="Encode Sans Semi Condensed"/>
              <a:cs typeface="Encode Sans Semi Condensed"/>
              <a:sym typeface="Encode Sans Semi Condensed"/>
            </a:endParaRPr>
          </a:p>
          <a:p>
            <a:pPr marL="914400" lvl="1" indent="-323850" algn="l" rtl="0">
              <a:lnSpc>
                <a:spcPct val="115000"/>
              </a:lnSpc>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All tools &amp; personnel required for disassembly (if required), packing, and removal.</a:t>
            </a:r>
            <a:endParaRPr sz="1500">
              <a:latin typeface="Encode Sans Semi Condensed"/>
              <a:ea typeface="Encode Sans Semi Condensed"/>
              <a:cs typeface="Encode Sans Semi Condensed"/>
              <a:sym typeface="Encode Sans Semi Condensed"/>
            </a:endParaRPr>
          </a:p>
          <a:p>
            <a:pPr marL="914400" lvl="1" indent="-323850" algn="l" rtl="0">
              <a:lnSpc>
                <a:spcPct val="115000"/>
              </a:lnSpc>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Packing, shipping and transportation costs</a:t>
            </a:r>
            <a:endParaRPr sz="2200">
              <a:latin typeface="Encode Sans Semi Condensed"/>
              <a:ea typeface="Encode Sans Semi Condensed"/>
              <a:cs typeface="Encode Sans Semi Condensed"/>
              <a:sym typeface="Encode Sans Semi Condensed"/>
            </a:endParaRPr>
          </a:p>
        </p:txBody>
      </p:sp>
      <p:sp>
        <p:nvSpPr>
          <p:cNvPr id="460" name="Google Shape;460;p37"/>
          <p:cNvSpPr txBox="1">
            <a:spLocks noGrp="1"/>
          </p:cNvSpPr>
          <p:nvPr>
            <p:ph type="title"/>
          </p:nvPr>
        </p:nvSpPr>
        <p:spPr>
          <a:xfrm>
            <a:off x="221350" y="296125"/>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are the buyer’s responsibilities?</a:t>
            </a:r>
            <a:endParaRPr>
              <a:latin typeface="Poppins"/>
              <a:ea typeface="Poppins"/>
              <a:cs typeface="Poppins"/>
              <a:sym typeface="Poppins"/>
            </a:endParaRPr>
          </a:p>
        </p:txBody>
      </p:sp>
      <p:sp>
        <p:nvSpPr>
          <p:cNvPr id="461" name="Google Shape;461;p37"/>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17</a:t>
            </a:fld>
            <a:endParaRPr/>
          </a:p>
        </p:txBody>
      </p:sp>
      <p:pic>
        <p:nvPicPr>
          <p:cNvPr id="462" name="Google Shape;462;p37"/>
          <p:cNvPicPr preferRelativeResize="0"/>
          <p:nvPr/>
        </p:nvPicPr>
        <p:blipFill rotWithShape="1">
          <a:blip r:embed="rId3">
            <a:alphaModFix/>
          </a:blip>
          <a:srcRect l="36747" r="37009" b="72995"/>
          <a:stretch/>
        </p:blipFill>
        <p:spPr>
          <a:xfrm>
            <a:off x="5747775" y="2950050"/>
            <a:ext cx="3251251" cy="1805099"/>
          </a:xfrm>
          <a:prstGeom prst="rect">
            <a:avLst/>
          </a:prstGeom>
          <a:noFill/>
          <a:ln>
            <a:noFill/>
          </a:ln>
        </p:spPr>
      </p:pic>
      <p:pic>
        <p:nvPicPr>
          <p:cNvPr id="463" name="Google Shape;463;p37"/>
          <p:cNvPicPr preferRelativeResize="0"/>
          <p:nvPr/>
        </p:nvPicPr>
        <p:blipFill rotWithShape="1">
          <a:blip r:embed="rId3">
            <a:alphaModFix/>
          </a:blip>
          <a:srcRect l="61265" t="28467" r="17440" b="38161"/>
          <a:stretch/>
        </p:blipFill>
        <p:spPr>
          <a:xfrm>
            <a:off x="7151550" y="1721127"/>
            <a:ext cx="1413901" cy="1246349"/>
          </a:xfrm>
          <a:prstGeom prst="rect">
            <a:avLst/>
          </a:prstGeom>
          <a:noFill/>
          <a:ln>
            <a:noFill/>
          </a:ln>
        </p:spPr>
      </p:pic>
      <p:sp>
        <p:nvSpPr>
          <p:cNvPr id="464" name="Google Shape;464;p37"/>
          <p:cNvSpPr txBox="1"/>
          <p:nvPr/>
        </p:nvSpPr>
        <p:spPr>
          <a:xfrm>
            <a:off x="6221100" y="3281700"/>
            <a:ext cx="1413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EEEAEA"/>
                </a:solidFill>
                <a:latin typeface="Poppins"/>
                <a:ea typeface="Poppins"/>
                <a:cs typeface="Poppins"/>
                <a:sym typeface="Poppins"/>
              </a:rPr>
              <a:t>Packing &amp;</a:t>
            </a:r>
            <a:endParaRPr>
              <a:solidFill>
                <a:srgbClr val="EEEAEA"/>
              </a:solidFill>
              <a:latin typeface="Poppins"/>
              <a:ea typeface="Poppins"/>
              <a:cs typeface="Poppins"/>
              <a:sym typeface="Poppins"/>
            </a:endParaRPr>
          </a:p>
          <a:p>
            <a:pPr marL="0" lvl="0" indent="0" algn="l" rtl="0">
              <a:spcBef>
                <a:spcPts val="0"/>
              </a:spcBef>
              <a:spcAft>
                <a:spcPts val="0"/>
              </a:spcAft>
              <a:buNone/>
            </a:pPr>
            <a:r>
              <a:rPr lang="en">
                <a:solidFill>
                  <a:srgbClr val="EEEAEA"/>
                </a:solidFill>
                <a:latin typeface="Poppins"/>
                <a:ea typeface="Poppins"/>
                <a:cs typeface="Poppins"/>
                <a:sym typeface="Poppins"/>
              </a:rPr>
              <a:t>Shipping Co.</a:t>
            </a:r>
            <a:endParaRPr>
              <a:solidFill>
                <a:srgbClr val="EEEAEA"/>
              </a:solidFill>
              <a:latin typeface="Poppins"/>
              <a:ea typeface="Poppins"/>
              <a:cs typeface="Poppins"/>
              <a:sym typeface="Poppins"/>
            </a:endParaRPr>
          </a:p>
        </p:txBody>
      </p:sp>
      <p:pic>
        <p:nvPicPr>
          <p:cNvPr id="465" name="Google Shape;465;p37"/>
          <p:cNvPicPr preferRelativeResize="0"/>
          <p:nvPr/>
        </p:nvPicPr>
        <p:blipFill rotWithShape="1">
          <a:blip r:embed="rId4">
            <a:alphaModFix/>
          </a:blip>
          <a:srcRect l="22868" t="3916" r="23030" b="2617"/>
          <a:stretch/>
        </p:blipFill>
        <p:spPr>
          <a:xfrm>
            <a:off x="5976375" y="1125150"/>
            <a:ext cx="1184100" cy="1842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8"/>
          <p:cNvSpPr txBox="1">
            <a:spLocks noGrp="1"/>
          </p:cNvSpPr>
          <p:nvPr>
            <p:ph type="body" idx="1"/>
          </p:nvPr>
        </p:nvSpPr>
        <p:spPr>
          <a:xfrm>
            <a:off x="221350" y="1233600"/>
            <a:ext cx="5449500" cy="3256500"/>
          </a:xfrm>
          <a:prstGeom prst="rect">
            <a:avLst/>
          </a:prstGeom>
        </p:spPr>
        <p:txBody>
          <a:bodyPr spcFirstLastPara="1" wrap="square" lIns="91425" tIns="91425" rIns="91425" bIns="91425" anchor="ctr" anchorCtr="0">
            <a:noAutofit/>
          </a:bodyPr>
          <a:lstStyle/>
          <a:p>
            <a:pPr marL="457200" lvl="0" indent="-381000" algn="l" rtl="0">
              <a:lnSpc>
                <a:spcPct val="115000"/>
              </a:lnSpc>
              <a:spcBef>
                <a:spcPts val="0"/>
              </a:spcBef>
              <a:spcAft>
                <a:spcPts val="0"/>
              </a:spcAft>
              <a:buSzPts val="2400"/>
              <a:buFont typeface="Encode Sans Semi Condensed"/>
              <a:buChar char="●"/>
            </a:pPr>
            <a:r>
              <a:rPr lang="en" sz="2400">
                <a:latin typeface="Encode Sans Semi Condensed"/>
                <a:ea typeface="Encode Sans Semi Condensed"/>
                <a:cs typeface="Encode Sans Semi Condensed"/>
                <a:sym typeface="Encode Sans Semi Condensed"/>
              </a:rPr>
              <a:t>Notify your GSA SCO, who will discuss options with you: </a:t>
            </a:r>
            <a:endParaRPr sz="2400">
              <a:latin typeface="Encode Sans Semi Condensed"/>
              <a:ea typeface="Encode Sans Semi Condensed"/>
              <a:cs typeface="Encode Sans Semi Condensed"/>
              <a:sym typeface="Encode Sans Semi Condensed"/>
            </a:endParaRPr>
          </a:p>
          <a:p>
            <a:pPr marL="914400" lvl="1" indent="-381000" algn="l" rtl="0">
              <a:lnSpc>
                <a:spcPct val="115000"/>
              </a:lnSpc>
              <a:spcBef>
                <a:spcPts val="0"/>
              </a:spcBef>
              <a:spcAft>
                <a:spcPts val="0"/>
              </a:spcAft>
              <a:buSzPts val="2400"/>
              <a:buFont typeface="Encode Sans Semi Condensed"/>
              <a:buChar char="○"/>
            </a:pPr>
            <a:r>
              <a:rPr lang="en" sz="2400">
                <a:latin typeface="Encode Sans Semi Condensed"/>
                <a:ea typeface="Encode Sans Semi Condensed"/>
                <a:cs typeface="Encode Sans Semi Condensed"/>
                <a:sym typeface="Encode Sans Semi Condensed"/>
              </a:rPr>
              <a:t>Grant an extension</a:t>
            </a:r>
            <a:endParaRPr sz="2400">
              <a:latin typeface="Encode Sans Semi Condensed"/>
              <a:ea typeface="Encode Sans Semi Condensed"/>
              <a:cs typeface="Encode Sans Semi Condensed"/>
              <a:sym typeface="Encode Sans Semi Condensed"/>
            </a:endParaRPr>
          </a:p>
          <a:p>
            <a:pPr marL="914400" lvl="1" indent="-381000" algn="l" rtl="0">
              <a:lnSpc>
                <a:spcPct val="115000"/>
              </a:lnSpc>
              <a:spcBef>
                <a:spcPts val="0"/>
              </a:spcBef>
              <a:spcAft>
                <a:spcPts val="0"/>
              </a:spcAft>
              <a:buSzPts val="2400"/>
              <a:buFont typeface="Encode Sans Semi Condensed"/>
              <a:buChar char="○"/>
            </a:pPr>
            <a:r>
              <a:rPr lang="en" sz="2400">
                <a:latin typeface="Encode Sans Semi Condensed"/>
                <a:ea typeface="Encode Sans Semi Condensed"/>
                <a:cs typeface="Encode Sans Semi Condensed"/>
                <a:sym typeface="Encode Sans Semi Condensed"/>
              </a:rPr>
              <a:t>Default the bidder</a:t>
            </a:r>
            <a:endParaRPr sz="2400">
              <a:latin typeface="Encode Sans Semi Condensed"/>
              <a:ea typeface="Encode Sans Semi Condensed"/>
              <a:cs typeface="Encode Sans Semi Condensed"/>
              <a:sym typeface="Encode Sans Semi Condensed"/>
            </a:endParaRPr>
          </a:p>
          <a:p>
            <a:pPr marL="457200" lvl="0" indent="-381000" algn="l" rtl="0">
              <a:lnSpc>
                <a:spcPct val="115000"/>
              </a:lnSpc>
              <a:spcBef>
                <a:spcPts val="0"/>
              </a:spcBef>
              <a:spcAft>
                <a:spcPts val="0"/>
              </a:spcAft>
              <a:buSzPts val="2400"/>
              <a:buFont typeface="Encode Sans Semi Condensed"/>
              <a:buChar char="●"/>
            </a:pPr>
            <a:r>
              <a:rPr lang="en" sz="2400">
                <a:latin typeface="Encode Sans Semi Condensed"/>
                <a:ea typeface="Encode Sans Semi Condensed"/>
                <a:cs typeface="Encode Sans Semi Condensed"/>
                <a:sym typeface="Encode Sans Semi Condensed"/>
              </a:rPr>
              <a:t>Partial removal is considered non-removal - we still want to know!</a:t>
            </a:r>
            <a:endParaRPr sz="2400">
              <a:latin typeface="Encode Sans Semi Condensed"/>
              <a:ea typeface="Encode Sans Semi Condensed"/>
              <a:cs typeface="Encode Sans Semi Condensed"/>
              <a:sym typeface="Encode Sans Semi Condensed"/>
            </a:endParaRPr>
          </a:p>
        </p:txBody>
      </p:sp>
      <p:sp>
        <p:nvSpPr>
          <p:cNvPr id="471" name="Google Shape;471;p38"/>
          <p:cNvSpPr txBox="1">
            <a:spLocks noGrp="1"/>
          </p:cNvSpPr>
          <p:nvPr>
            <p:ph type="title"/>
          </p:nvPr>
        </p:nvSpPr>
        <p:spPr>
          <a:xfrm>
            <a:off x="221350" y="296125"/>
            <a:ext cx="80655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a:t>What if the buyer doesn’t pick up the item?</a:t>
            </a:r>
            <a:endParaRPr sz="2800">
              <a:latin typeface="Poppins"/>
              <a:ea typeface="Poppins"/>
              <a:cs typeface="Poppins"/>
              <a:sym typeface="Poppins"/>
            </a:endParaRPr>
          </a:p>
        </p:txBody>
      </p:sp>
      <p:sp>
        <p:nvSpPr>
          <p:cNvPr id="472" name="Google Shape;472;p38"/>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18</a:t>
            </a:fld>
            <a:endParaRPr/>
          </a:p>
        </p:txBody>
      </p:sp>
      <p:pic>
        <p:nvPicPr>
          <p:cNvPr id="473" name="Google Shape;473;p38"/>
          <p:cNvPicPr preferRelativeResize="0"/>
          <p:nvPr/>
        </p:nvPicPr>
        <p:blipFill rotWithShape="1">
          <a:blip r:embed="rId3">
            <a:alphaModFix/>
          </a:blip>
          <a:srcRect l="38642" t="35791" r="49457" b="5868"/>
          <a:stretch/>
        </p:blipFill>
        <p:spPr>
          <a:xfrm>
            <a:off x="5756675" y="1030748"/>
            <a:ext cx="1214301" cy="3348706"/>
          </a:xfrm>
          <a:prstGeom prst="rect">
            <a:avLst/>
          </a:prstGeom>
          <a:noFill/>
          <a:ln>
            <a:noFill/>
          </a:ln>
        </p:spPr>
      </p:pic>
      <p:pic>
        <p:nvPicPr>
          <p:cNvPr id="474" name="Google Shape;474;p38"/>
          <p:cNvPicPr preferRelativeResize="0"/>
          <p:nvPr/>
        </p:nvPicPr>
        <p:blipFill rotWithShape="1">
          <a:blip r:embed="rId3">
            <a:alphaModFix/>
          </a:blip>
          <a:srcRect l="16515" t="29569" r="63083" b="41327"/>
          <a:stretch/>
        </p:blipFill>
        <p:spPr>
          <a:xfrm>
            <a:off x="6894775" y="2711987"/>
            <a:ext cx="2172918" cy="17436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9"/>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Terms &amp; Conditions: Removal</a:t>
            </a:r>
            <a:endParaRPr/>
          </a:p>
        </p:txBody>
      </p:sp>
      <p:sp>
        <p:nvSpPr>
          <p:cNvPr id="480" name="Google Shape;480;p39"/>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481" name="Google Shape;481;p39"/>
          <p:cNvSpPr txBox="1">
            <a:spLocks noGrp="1"/>
          </p:cNvSpPr>
          <p:nvPr>
            <p:ph type="body" idx="1"/>
          </p:nvPr>
        </p:nvSpPr>
        <p:spPr>
          <a:xfrm>
            <a:off x="231475" y="955925"/>
            <a:ext cx="8147100" cy="287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Bidders can’t bid unless they agree to the Ts &amp; Cs, which include </a:t>
            </a:r>
            <a:r>
              <a:rPr lang="en" b="1">
                <a:latin typeface="Encode Sans Semi Condensed"/>
                <a:ea typeface="Encode Sans Semi Condensed"/>
                <a:cs typeface="Encode Sans Semi Condensed"/>
                <a:sym typeface="Encode Sans Semi Condensed"/>
              </a:rPr>
              <a:t>removal</a:t>
            </a:r>
            <a:r>
              <a:rPr lang="en"/>
              <a:t> conditions!</a:t>
            </a:r>
            <a:endParaRPr/>
          </a:p>
        </p:txBody>
      </p:sp>
      <p:grpSp>
        <p:nvGrpSpPr>
          <p:cNvPr id="482" name="Google Shape;482;p39"/>
          <p:cNvGrpSpPr/>
          <p:nvPr/>
        </p:nvGrpSpPr>
        <p:grpSpPr>
          <a:xfrm>
            <a:off x="152400" y="1847350"/>
            <a:ext cx="8839201" cy="2610675"/>
            <a:chOff x="152400" y="780550"/>
            <a:chExt cx="8839201" cy="2610675"/>
          </a:xfrm>
        </p:grpSpPr>
        <p:pic>
          <p:nvPicPr>
            <p:cNvPr id="483" name="Google Shape;483;p39"/>
            <p:cNvPicPr preferRelativeResize="0"/>
            <p:nvPr/>
          </p:nvPicPr>
          <p:blipFill rotWithShape="1">
            <a:blip r:embed="rId3">
              <a:alphaModFix/>
            </a:blip>
            <a:srcRect b="76326"/>
            <a:stretch/>
          </p:blipFill>
          <p:spPr>
            <a:xfrm>
              <a:off x="152400" y="780550"/>
              <a:ext cx="8839201" cy="885324"/>
            </a:xfrm>
            <a:prstGeom prst="rect">
              <a:avLst/>
            </a:prstGeom>
            <a:noFill/>
            <a:ln w="9525" cap="flat" cmpd="sng">
              <a:solidFill>
                <a:srgbClr val="000000"/>
              </a:solidFill>
              <a:prstDash val="solid"/>
              <a:round/>
              <a:headEnd type="none" w="sm" len="sm"/>
              <a:tailEnd type="none" w="sm" len="sm"/>
            </a:ln>
          </p:spPr>
        </p:pic>
        <p:pic>
          <p:nvPicPr>
            <p:cNvPr id="484" name="Google Shape;484;p39"/>
            <p:cNvPicPr preferRelativeResize="0"/>
            <p:nvPr/>
          </p:nvPicPr>
          <p:blipFill rotWithShape="1">
            <a:blip r:embed="rId3">
              <a:alphaModFix/>
            </a:blip>
            <a:srcRect t="57634"/>
            <a:stretch/>
          </p:blipFill>
          <p:spPr>
            <a:xfrm>
              <a:off x="152400" y="1752250"/>
              <a:ext cx="8839201" cy="1638975"/>
            </a:xfrm>
            <a:prstGeom prst="rect">
              <a:avLst/>
            </a:prstGeom>
            <a:noFill/>
            <a:ln w="9525" cap="flat" cmpd="sng">
              <a:solidFill>
                <a:schemeClr val="dk2"/>
              </a:solidFill>
              <a:prstDash val="solid"/>
              <a:round/>
              <a:headEnd type="none" w="sm" len="sm"/>
              <a:tailEnd type="none" w="sm" len="sm"/>
            </a:ln>
          </p:spPr>
        </p:pic>
      </p:grpSp>
      <p:sp>
        <p:nvSpPr>
          <p:cNvPr id="485" name="Google Shape;485;p39"/>
          <p:cNvSpPr/>
          <p:nvPr/>
        </p:nvSpPr>
        <p:spPr>
          <a:xfrm>
            <a:off x="4076650" y="3860275"/>
            <a:ext cx="4882200" cy="171600"/>
          </a:xfrm>
          <a:prstGeom prst="rect">
            <a:avLst/>
          </a:prstGeom>
          <a:solidFill>
            <a:srgbClr val="F9FC29">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9"/>
          <p:cNvSpPr/>
          <p:nvPr/>
        </p:nvSpPr>
        <p:spPr>
          <a:xfrm>
            <a:off x="152400" y="4002300"/>
            <a:ext cx="2829000" cy="171600"/>
          </a:xfrm>
          <a:prstGeom prst="rect">
            <a:avLst/>
          </a:prstGeom>
          <a:solidFill>
            <a:srgbClr val="F9FC29">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9"/>
          <p:cNvSpPr/>
          <p:nvPr/>
        </p:nvSpPr>
        <p:spPr>
          <a:xfrm>
            <a:off x="2576475" y="3712625"/>
            <a:ext cx="6056400" cy="147600"/>
          </a:xfrm>
          <a:prstGeom prst="rect">
            <a:avLst/>
          </a:prstGeom>
          <a:solidFill>
            <a:srgbClr val="F9FC29">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2"/>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is Personal Property?</a:t>
            </a:r>
            <a:endParaRPr/>
          </a:p>
        </p:txBody>
      </p:sp>
      <p:sp>
        <p:nvSpPr>
          <p:cNvPr id="265" name="Google Shape;265;p22"/>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266" name="Google Shape;266;p22"/>
          <p:cNvSpPr txBox="1">
            <a:spLocks noGrp="1"/>
          </p:cNvSpPr>
          <p:nvPr>
            <p:ph type="body" idx="1"/>
          </p:nvPr>
        </p:nvSpPr>
        <p:spPr>
          <a:xfrm>
            <a:off x="285400" y="927275"/>
            <a:ext cx="8300700" cy="346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Encode Sans Semi Condensed"/>
                <a:ea typeface="Encode Sans Semi Condensed"/>
                <a:cs typeface="Encode Sans Semi Condensed"/>
                <a:sym typeface="Encode Sans Semi Condensed"/>
              </a:rPr>
              <a:t>Any property except real property and certain DoD vessels. Includes:</a:t>
            </a:r>
            <a:endParaRPr>
              <a:latin typeface="Encode Sans Semi Condensed"/>
              <a:ea typeface="Encode Sans Semi Condensed"/>
              <a:cs typeface="Encode Sans Semi Condensed"/>
              <a:sym typeface="Encode Sans Semi Condensed"/>
            </a:endParaRPr>
          </a:p>
          <a:p>
            <a:pPr marL="0" lvl="0" indent="0" algn="l" rtl="0">
              <a:spcBef>
                <a:spcPts val="0"/>
              </a:spcBef>
              <a:spcAft>
                <a:spcPts val="0"/>
              </a:spcAft>
              <a:buNone/>
            </a:pPr>
            <a:endParaRPr sz="1000">
              <a:latin typeface="Encode Sans Semi Condensed"/>
              <a:ea typeface="Encode Sans Semi Condensed"/>
              <a:cs typeface="Encode Sans Semi Condensed"/>
              <a:sym typeface="Encode Sans Semi Condensed"/>
            </a:endParaRPr>
          </a:p>
          <a:p>
            <a:pPr marL="457200" lvl="0" indent="-374650" algn="l" rtl="0">
              <a:spcBef>
                <a:spcPts val="0"/>
              </a:spcBef>
              <a:spcAft>
                <a:spcPts val="0"/>
              </a:spcAft>
              <a:buSzPts val="2300"/>
              <a:buFont typeface="Encode Sans Semi Condensed"/>
              <a:buChar char="●"/>
            </a:pPr>
            <a:r>
              <a:rPr lang="en" sz="2300">
                <a:latin typeface="Encode Sans Semi Condensed"/>
                <a:ea typeface="Encode Sans Semi Condensed"/>
                <a:cs typeface="Encode Sans Semi Condensed"/>
                <a:sym typeface="Encode Sans Semi Condensed"/>
              </a:rPr>
              <a:t>Office furniture &amp; equipment</a:t>
            </a:r>
            <a:endParaRPr sz="2300">
              <a:latin typeface="Encode Sans Semi Condensed"/>
              <a:ea typeface="Encode Sans Semi Condensed"/>
              <a:cs typeface="Encode Sans Semi Condensed"/>
              <a:sym typeface="Encode Sans Semi Condensed"/>
            </a:endParaRPr>
          </a:p>
          <a:p>
            <a:pPr marL="457200" lvl="0" indent="-374650" algn="l" rtl="0">
              <a:spcBef>
                <a:spcPts val="0"/>
              </a:spcBef>
              <a:spcAft>
                <a:spcPts val="0"/>
              </a:spcAft>
              <a:buSzPts val="2300"/>
              <a:buFont typeface="Encode Sans Semi Condensed"/>
              <a:buChar char="●"/>
            </a:pPr>
            <a:r>
              <a:rPr lang="en" sz="2300">
                <a:latin typeface="Encode Sans Semi Condensed"/>
                <a:ea typeface="Encode Sans Semi Condensed"/>
                <a:cs typeface="Encode Sans Semi Condensed"/>
                <a:sym typeface="Encode Sans Semi Condensed"/>
              </a:rPr>
              <a:t>Medical equipment</a:t>
            </a:r>
            <a:endParaRPr sz="2300">
              <a:latin typeface="Encode Sans Semi Condensed"/>
              <a:ea typeface="Encode Sans Semi Condensed"/>
              <a:cs typeface="Encode Sans Semi Condensed"/>
              <a:sym typeface="Encode Sans Semi Condensed"/>
            </a:endParaRPr>
          </a:p>
          <a:p>
            <a:pPr marL="457200" lvl="0" indent="-374650" algn="l" rtl="0">
              <a:spcBef>
                <a:spcPts val="0"/>
              </a:spcBef>
              <a:spcAft>
                <a:spcPts val="0"/>
              </a:spcAft>
              <a:buSzPts val="2300"/>
              <a:buFont typeface="Encode Sans Semi Condensed"/>
              <a:buChar char="●"/>
            </a:pPr>
            <a:r>
              <a:rPr lang="en" sz="2300">
                <a:latin typeface="Encode Sans Semi Condensed"/>
                <a:ea typeface="Encode Sans Semi Condensed"/>
                <a:cs typeface="Encode Sans Semi Condensed"/>
                <a:sym typeface="Encode Sans Semi Condensed"/>
              </a:rPr>
              <a:t>Heavy machinery</a:t>
            </a:r>
            <a:endParaRPr sz="2300">
              <a:latin typeface="Encode Sans Semi Condensed"/>
              <a:ea typeface="Encode Sans Semi Condensed"/>
              <a:cs typeface="Encode Sans Semi Condensed"/>
              <a:sym typeface="Encode Sans Semi Condensed"/>
            </a:endParaRPr>
          </a:p>
          <a:p>
            <a:pPr marL="457200" lvl="0" indent="-374650" algn="l" rtl="0">
              <a:spcBef>
                <a:spcPts val="0"/>
              </a:spcBef>
              <a:spcAft>
                <a:spcPts val="0"/>
              </a:spcAft>
              <a:buSzPts val="2300"/>
              <a:buFont typeface="Encode Sans Semi Condensed"/>
              <a:buChar char="●"/>
            </a:pPr>
            <a:r>
              <a:rPr lang="en" sz="2300">
                <a:latin typeface="Encode Sans Semi Condensed"/>
                <a:ea typeface="Encode Sans Semi Condensed"/>
                <a:cs typeface="Encode Sans Semi Condensed"/>
                <a:sym typeface="Encode Sans Semi Condensed"/>
              </a:rPr>
              <a:t>Most vessels</a:t>
            </a:r>
            <a:endParaRPr sz="2300">
              <a:latin typeface="Encode Sans Semi Condensed"/>
              <a:ea typeface="Encode Sans Semi Condensed"/>
              <a:cs typeface="Encode Sans Semi Condensed"/>
              <a:sym typeface="Encode Sans Semi Condensed"/>
            </a:endParaRPr>
          </a:p>
          <a:p>
            <a:pPr marL="457200" lvl="0" indent="-374650" algn="l" rtl="0">
              <a:spcBef>
                <a:spcPts val="0"/>
              </a:spcBef>
              <a:spcAft>
                <a:spcPts val="0"/>
              </a:spcAft>
              <a:buSzPts val="2300"/>
              <a:buFont typeface="Encode Sans Semi Condensed"/>
              <a:buChar char="●"/>
            </a:pPr>
            <a:r>
              <a:rPr lang="en" sz="2300">
                <a:latin typeface="Encode Sans Semi Condensed"/>
                <a:ea typeface="Encode Sans Semi Condensed"/>
                <a:cs typeface="Encode Sans Semi Condensed"/>
                <a:sym typeface="Encode Sans Semi Condensed"/>
              </a:rPr>
              <a:t>Vehicles</a:t>
            </a:r>
            <a:endParaRPr sz="2300">
              <a:latin typeface="Encode Sans Semi Condensed"/>
              <a:ea typeface="Encode Sans Semi Condensed"/>
              <a:cs typeface="Encode Sans Semi Condensed"/>
              <a:sym typeface="Encode Sans Semi Condensed"/>
            </a:endParaRPr>
          </a:p>
          <a:p>
            <a:pPr marL="457200" lvl="0" indent="-374650" algn="l" rtl="0">
              <a:spcBef>
                <a:spcPts val="0"/>
              </a:spcBef>
              <a:spcAft>
                <a:spcPts val="0"/>
              </a:spcAft>
              <a:buSzPts val="2300"/>
              <a:buFont typeface="Encode Sans Semi Condensed"/>
              <a:buChar char="●"/>
            </a:pPr>
            <a:r>
              <a:rPr lang="en" sz="2300">
                <a:latin typeface="Encode Sans Semi Condensed"/>
                <a:ea typeface="Encode Sans Semi Condensed"/>
                <a:cs typeface="Encode Sans Semi Condensed"/>
                <a:sym typeface="Encode Sans Semi Condensed"/>
              </a:rPr>
              <a:t>Aircraft</a:t>
            </a:r>
            <a:endParaRPr sz="2300">
              <a:latin typeface="Encode Sans Semi Condensed"/>
              <a:ea typeface="Encode Sans Semi Condensed"/>
              <a:cs typeface="Encode Sans Semi Condensed"/>
              <a:sym typeface="Encode Sans Semi Condensed"/>
            </a:endParaRPr>
          </a:p>
        </p:txBody>
      </p:sp>
      <p:pic>
        <p:nvPicPr>
          <p:cNvPr id="267" name="Google Shape;267;p22"/>
          <p:cNvPicPr preferRelativeResize="0"/>
          <p:nvPr/>
        </p:nvPicPr>
        <p:blipFill>
          <a:blip r:embed="rId3">
            <a:alphaModFix/>
          </a:blip>
          <a:stretch>
            <a:fillRect/>
          </a:stretch>
        </p:blipFill>
        <p:spPr>
          <a:xfrm>
            <a:off x="6608325" y="1646012"/>
            <a:ext cx="2247525" cy="2038295"/>
          </a:xfrm>
          <a:prstGeom prst="rect">
            <a:avLst/>
          </a:prstGeom>
          <a:noFill/>
          <a:ln>
            <a:noFill/>
          </a:ln>
        </p:spPr>
      </p:pic>
      <p:pic>
        <p:nvPicPr>
          <p:cNvPr id="268" name="Google Shape;268;p22"/>
          <p:cNvPicPr preferRelativeResize="0"/>
          <p:nvPr/>
        </p:nvPicPr>
        <p:blipFill>
          <a:blip r:embed="rId4">
            <a:alphaModFix/>
          </a:blip>
          <a:stretch>
            <a:fillRect/>
          </a:stretch>
        </p:blipFill>
        <p:spPr>
          <a:xfrm>
            <a:off x="4620950" y="2560775"/>
            <a:ext cx="2247532" cy="2038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0"/>
          <p:cNvSpPr txBox="1">
            <a:spLocks noGrp="1"/>
          </p:cNvSpPr>
          <p:nvPr>
            <p:ph type="title"/>
          </p:nvPr>
        </p:nvSpPr>
        <p:spPr>
          <a:xfrm>
            <a:off x="510450" y="2057400"/>
            <a:ext cx="8123100" cy="778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GSAXcess Demo: </a:t>
            </a:r>
            <a:endParaRPr/>
          </a:p>
          <a:p>
            <a:pPr marL="0" lvl="0" indent="0" algn="l" rtl="0">
              <a:spcBef>
                <a:spcPts val="0"/>
              </a:spcBef>
              <a:spcAft>
                <a:spcPts val="0"/>
              </a:spcAft>
              <a:buNone/>
            </a:pPr>
            <a:r>
              <a:rPr lang="en"/>
              <a:t>Finding Your Items</a:t>
            </a:r>
            <a:endParaRPr/>
          </a:p>
        </p:txBody>
      </p:sp>
      <p:sp>
        <p:nvSpPr>
          <p:cNvPr id="493" name="Google Shape;493;p40"/>
          <p:cNvSpPr txBox="1">
            <a:spLocks noGrp="1"/>
          </p:cNvSpPr>
          <p:nvPr>
            <p:ph type="sldNum" idx="12"/>
          </p:nvPr>
        </p:nvSpPr>
        <p:spPr>
          <a:xfrm>
            <a:off x="6994325" y="4848131"/>
            <a:ext cx="1905000" cy="342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sz="1400" b="0">
                <a:latin typeface="Poppins"/>
                <a:ea typeface="Poppins"/>
                <a:cs typeface="Poppins"/>
                <a:sym typeface="Poppins"/>
              </a:rPr>
              <a:t>20</a:t>
            </a:fld>
            <a:endParaRPr sz="1400" b="0">
              <a:latin typeface="Poppins"/>
              <a:ea typeface="Poppins"/>
              <a:cs typeface="Poppins"/>
              <a:sym typeface="Poppins"/>
            </a:endParaRPr>
          </a:p>
        </p:txBody>
      </p:sp>
      <p:sp>
        <p:nvSpPr>
          <p:cNvPr id="494" name="Google Shape;494;p40"/>
          <p:cNvSpPr txBox="1"/>
          <p:nvPr/>
        </p:nvSpPr>
        <p:spPr>
          <a:xfrm>
            <a:off x="177975" y="4743300"/>
            <a:ext cx="412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latin typeface="Poppins"/>
                <a:ea typeface="Poppins"/>
                <a:cs typeface="Poppins"/>
                <a:sym typeface="Poppins"/>
              </a:rPr>
              <a:t>Office of Personal Property Management</a:t>
            </a:r>
            <a:endParaRPr b="1">
              <a:solidFill>
                <a:schemeClr val="lt1"/>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41"/>
          <p:cNvSpPr txBox="1">
            <a:spLocks noGrp="1"/>
          </p:cNvSpPr>
          <p:nvPr>
            <p:ph type="title"/>
          </p:nvPr>
        </p:nvSpPr>
        <p:spPr>
          <a:xfrm>
            <a:off x="510450" y="2057400"/>
            <a:ext cx="8123100" cy="778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Questions?</a:t>
            </a:r>
            <a:endParaRPr/>
          </a:p>
        </p:txBody>
      </p:sp>
      <p:sp>
        <p:nvSpPr>
          <p:cNvPr id="500" name="Google Shape;500;p41"/>
          <p:cNvSpPr txBox="1">
            <a:spLocks noGrp="1"/>
          </p:cNvSpPr>
          <p:nvPr>
            <p:ph type="sldNum" idx="12"/>
          </p:nvPr>
        </p:nvSpPr>
        <p:spPr>
          <a:xfrm>
            <a:off x="6994325" y="4848131"/>
            <a:ext cx="1905000" cy="342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sz="1400" b="0">
                <a:latin typeface="Poppins"/>
                <a:ea typeface="Poppins"/>
                <a:cs typeface="Poppins"/>
                <a:sym typeface="Poppins"/>
              </a:rPr>
              <a:t>21</a:t>
            </a:fld>
            <a:endParaRPr sz="1400" b="0">
              <a:latin typeface="Poppins"/>
              <a:ea typeface="Poppins"/>
              <a:cs typeface="Poppins"/>
              <a:sym typeface="Poppins"/>
            </a:endParaRPr>
          </a:p>
        </p:txBody>
      </p:sp>
      <p:sp>
        <p:nvSpPr>
          <p:cNvPr id="501" name="Google Shape;501;p41"/>
          <p:cNvSpPr txBox="1"/>
          <p:nvPr/>
        </p:nvSpPr>
        <p:spPr>
          <a:xfrm>
            <a:off x="177975" y="4743300"/>
            <a:ext cx="412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latin typeface="Poppins"/>
                <a:ea typeface="Poppins"/>
                <a:cs typeface="Poppins"/>
                <a:sym typeface="Poppins"/>
              </a:rPr>
              <a:t>Office of Personal Property Management</a:t>
            </a:r>
            <a:endParaRPr b="1">
              <a:solidFill>
                <a:schemeClr val="lt1"/>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2"/>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Contact Us: Specific Property Questions</a:t>
            </a:r>
            <a:endParaRPr>
              <a:latin typeface="Poppins"/>
              <a:ea typeface="Poppins"/>
              <a:cs typeface="Poppins"/>
              <a:sym typeface="Poppins"/>
            </a:endParaRPr>
          </a:p>
        </p:txBody>
      </p:sp>
      <p:sp>
        <p:nvSpPr>
          <p:cNvPr id="507" name="Google Shape;507;p42"/>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508" name="Google Shape;508;p42"/>
          <p:cNvSpPr txBox="1">
            <a:spLocks noGrp="1"/>
          </p:cNvSpPr>
          <p:nvPr>
            <p:ph type="body" idx="1"/>
          </p:nvPr>
        </p:nvSpPr>
        <p:spPr>
          <a:xfrm>
            <a:off x="456325" y="885675"/>
            <a:ext cx="7859100" cy="287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Encode Sans Semi Condensed"/>
                <a:ea typeface="Encode Sans Semi Condensed"/>
                <a:cs typeface="Encode Sans Semi Condensed"/>
                <a:sym typeface="Encode Sans Semi Condensed"/>
              </a:rPr>
              <a:t>If your item:</a:t>
            </a:r>
            <a:endParaRPr>
              <a:latin typeface="Encode Sans Semi Condensed"/>
              <a:ea typeface="Encode Sans Semi Condensed"/>
              <a:cs typeface="Encode Sans Semi Condensed"/>
              <a:sym typeface="Encode Sans Semi Condensed"/>
            </a:endParaRPr>
          </a:p>
          <a:p>
            <a:pPr marL="457200" lvl="0" indent="-387350" algn="l" rtl="0">
              <a:spcBef>
                <a:spcPts val="0"/>
              </a:spcBef>
              <a:spcAft>
                <a:spcPts val="0"/>
              </a:spcAft>
              <a:buSzPts val="2500"/>
              <a:buFont typeface="Encode Sans Semi Condensed"/>
              <a:buChar char="●"/>
            </a:pPr>
            <a:r>
              <a:rPr lang="en">
                <a:latin typeface="Encode Sans Semi Condensed"/>
                <a:ea typeface="Encode Sans Semi Condensed"/>
                <a:cs typeface="Encode Sans Semi Condensed"/>
                <a:sym typeface="Encode Sans Semi Condensed"/>
              </a:rPr>
              <a:t>Is not in sales yet, contact your </a:t>
            </a:r>
            <a:r>
              <a:rPr lang="en" u="sng">
                <a:solidFill>
                  <a:srgbClr val="BD2A35"/>
                </a:solidFill>
                <a:latin typeface="Encode Sans Semi Condensed"/>
                <a:ea typeface="Encode Sans Semi Condensed"/>
                <a:cs typeface="Encode Sans Semi Condensed"/>
                <a:sym typeface="Encode Sans Semi Condensed"/>
                <a:hlinkClick r:id="rId3">
                  <a:extLst>
                    <a:ext uri="{A12FA001-AC4F-418D-AE19-62706E023703}">
                      <ahyp:hlinkClr xmlns:ahyp="http://schemas.microsoft.com/office/drawing/2018/hyperlinkcolor" val="tx"/>
                    </a:ext>
                  </a:extLst>
                </a:hlinkClick>
              </a:rPr>
              <a:t>GSA Area Property Officer</a:t>
            </a:r>
            <a:endParaRPr>
              <a:solidFill>
                <a:srgbClr val="BD2A35"/>
              </a:solidFill>
              <a:latin typeface="Encode Sans Semi Condensed"/>
              <a:ea typeface="Encode Sans Semi Condensed"/>
              <a:cs typeface="Encode Sans Semi Condensed"/>
              <a:sym typeface="Encode Sans Semi Condensed"/>
            </a:endParaRPr>
          </a:p>
          <a:p>
            <a:pPr marL="457200" lvl="0" indent="-387350" algn="l" rtl="0">
              <a:spcBef>
                <a:spcPts val="0"/>
              </a:spcBef>
              <a:spcAft>
                <a:spcPts val="0"/>
              </a:spcAft>
              <a:buSzPts val="2500"/>
              <a:buFont typeface="Encode Sans Semi Condensed"/>
              <a:buChar char="●"/>
            </a:pPr>
            <a:r>
              <a:rPr lang="en">
                <a:solidFill>
                  <a:schemeClr val="accent1"/>
                </a:solidFill>
                <a:latin typeface="Encode Sans Semi Condensed"/>
                <a:ea typeface="Encode Sans Semi Condensed"/>
                <a:cs typeface="Encode Sans Semi Condensed"/>
                <a:sym typeface="Encode Sans Semi Condensed"/>
              </a:rPr>
              <a:t>Has rolled to sales, but hasn’t been lotted yet, contact your </a:t>
            </a:r>
            <a:r>
              <a:rPr lang="en" u="sng">
                <a:solidFill>
                  <a:srgbClr val="BD2A35"/>
                </a:solidFill>
                <a:latin typeface="Encode Sans Semi Condensed"/>
                <a:ea typeface="Encode Sans Semi Condensed"/>
                <a:cs typeface="Encode Sans Semi Condensed"/>
                <a:sym typeface="Encode Sans Semi Condensed"/>
                <a:hlinkClick r:id="rId4">
                  <a:extLst>
                    <a:ext uri="{A12FA001-AC4F-418D-AE19-62706E023703}">
                      <ahyp:hlinkClr xmlns:ahyp="http://schemas.microsoft.com/office/drawing/2018/hyperlinkcolor" val="tx"/>
                    </a:ext>
                  </a:extLst>
                </a:hlinkClick>
              </a:rPr>
              <a:t>GSA Zonal Sales Office</a:t>
            </a:r>
            <a:endParaRPr>
              <a:solidFill>
                <a:srgbClr val="BD2A35"/>
              </a:solidFill>
              <a:latin typeface="Encode Sans Semi Condensed"/>
              <a:ea typeface="Encode Sans Semi Condensed"/>
              <a:cs typeface="Encode Sans Semi Condensed"/>
              <a:sym typeface="Encode Sans Semi Condensed"/>
            </a:endParaRPr>
          </a:p>
          <a:p>
            <a:pPr marL="457200" lvl="0" indent="-387350" algn="l" rtl="0">
              <a:spcBef>
                <a:spcPts val="0"/>
              </a:spcBef>
              <a:spcAft>
                <a:spcPts val="0"/>
              </a:spcAft>
              <a:buClr>
                <a:schemeClr val="accent1"/>
              </a:buClr>
              <a:buSzPts val="2500"/>
              <a:buFont typeface="Encode Sans Semi Condensed"/>
              <a:buChar char="●"/>
            </a:pPr>
            <a:r>
              <a:rPr lang="en">
                <a:solidFill>
                  <a:schemeClr val="accent1"/>
                </a:solidFill>
                <a:latin typeface="Encode Sans Semi Condensed"/>
                <a:ea typeface="Encode Sans Semi Condensed"/>
                <a:cs typeface="Encode Sans Semi Condensed"/>
                <a:sym typeface="Encode Sans Semi Condensed"/>
              </a:rPr>
              <a:t>Has been lotted or sold, contact the SCO listed in GSAXcess</a:t>
            </a:r>
            <a:endParaRPr>
              <a:solidFill>
                <a:schemeClr val="accent1"/>
              </a:solidFill>
              <a:latin typeface="Encode Sans Semi Condensed"/>
              <a:ea typeface="Encode Sans Semi Condensed"/>
              <a:cs typeface="Encode Sans Semi Condensed"/>
              <a:sym typeface="Encode Sans Semi Condensed"/>
            </a:endParaRPr>
          </a:p>
          <a:p>
            <a:pPr marL="0" lvl="0" indent="0" algn="l" rtl="0">
              <a:spcBef>
                <a:spcPts val="0"/>
              </a:spcBef>
              <a:spcAft>
                <a:spcPts val="0"/>
              </a:spcAft>
              <a:buNone/>
            </a:pPr>
            <a:endParaRPr>
              <a:solidFill>
                <a:srgbClr val="BD2A35"/>
              </a:solidFill>
              <a:latin typeface="Encode Sans Semi Condensed"/>
              <a:ea typeface="Encode Sans Semi Condensed"/>
              <a:cs typeface="Encode Sans Semi Condensed"/>
              <a:sym typeface="Encode Sans Semi Condense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3"/>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Contact Us: General Questions</a:t>
            </a:r>
            <a:endParaRPr>
              <a:latin typeface="Poppins"/>
              <a:ea typeface="Poppins"/>
              <a:cs typeface="Poppins"/>
              <a:sym typeface="Poppins"/>
            </a:endParaRPr>
          </a:p>
        </p:txBody>
      </p:sp>
      <p:sp>
        <p:nvSpPr>
          <p:cNvPr id="514" name="Google Shape;514;p43"/>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23</a:t>
            </a:fld>
            <a:endParaRPr/>
          </a:p>
        </p:txBody>
      </p:sp>
      <p:sp>
        <p:nvSpPr>
          <p:cNvPr id="515" name="Google Shape;515;p43"/>
          <p:cNvSpPr txBox="1">
            <a:spLocks noGrp="1"/>
          </p:cNvSpPr>
          <p:nvPr>
            <p:ph type="body" idx="1"/>
          </p:nvPr>
        </p:nvSpPr>
        <p:spPr>
          <a:xfrm>
            <a:off x="456325" y="885675"/>
            <a:ext cx="7859100" cy="3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latin typeface="Encode Sans Semi Condensed"/>
                <a:ea typeface="Encode Sans Semi Condensed"/>
                <a:cs typeface="Encode Sans Semi Condensed"/>
                <a:sym typeface="Encode Sans Semi Condensed"/>
              </a:rPr>
              <a:t>For questions on:</a:t>
            </a:r>
            <a:endParaRPr sz="2300">
              <a:latin typeface="Encode Sans Semi Condensed"/>
              <a:ea typeface="Encode Sans Semi Condensed"/>
              <a:cs typeface="Encode Sans Semi Condensed"/>
              <a:sym typeface="Encode Sans Semi Condensed"/>
            </a:endParaRPr>
          </a:p>
          <a:p>
            <a:pPr marL="457200" lvl="0" indent="-374650" algn="l" rtl="0">
              <a:spcBef>
                <a:spcPts val="0"/>
              </a:spcBef>
              <a:spcAft>
                <a:spcPts val="0"/>
              </a:spcAft>
              <a:buSzPts val="2300"/>
              <a:buFont typeface="Encode Sans Semi Condensed"/>
              <a:buChar char="●"/>
            </a:pPr>
            <a:r>
              <a:rPr lang="en" sz="2300">
                <a:latin typeface="Encode Sans Semi Condensed"/>
                <a:ea typeface="Encode Sans Semi Condensed"/>
                <a:cs typeface="Encode Sans Semi Condensed"/>
                <a:sym typeface="Encode Sans Semi Condensed"/>
              </a:rPr>
              <a:t>Property disposal, contact your </a:t>
            </a:r>
            <a:r>
              <a:rPr lang="en" sz="2300" u="sng">
                <a:solidFill>
                  <a:srgbClr val="BD2A35"/>
                </a:solidFill>
                <a:latin typeface="Encode Sans Semi Condensed"/>
                <a:ea typeface="Encode Sans Semi Condensed"/>
                <a:cs typeface="Encode Sans Semi Condensed"/>
                <a:sym typeface="Encode Sans Semi Condensed"/>
                <a:hlinkClick r:id="rId3">
                  <a:extLst>
                    <a:ext uri="{A12FA001-AC4F-418D-AE19-62706E023703}">
                      <ahyp:hlinkClr xmlns:ahyp="http://schemas.microsoft.com/office/drawing/2018/hyperlinkcolor" val="tx"/>
                    </a:ext>
                  </a:extLst>
                </a:hlinkClick>
              </a:rPr>
              <a:t>GSA Area Property Officer</a:t>
            </a:r>
            <a:endParaRPr sz="2300">
              <a:solidFill>
                <a:srgbClr val="BD2A35"/>
              </a:solidFill>
              <a:latin typeface="Encode Sans Semi Condensed"/>
              <a:ea typeface="Encode Sans Semi Condensed"/>
              <a:cs typeface="Encode Sans Semi Condensed"/>
              <a:sym typeface="Encode Sans Semi Condensed"/>
            </a:endParaRPr>
          </a:p>
          <a:p>
            <a:pPr marL="457200" lvl="0" indent="-374650" algn="l" rtl="0">
              <a:spcBef>
                <a:spcPts val="0"/>
              </a:spcBef>
              <a:spcAft>
                <a:spcPts val="0"/>
              </a:spcAft>
              <a:buSzPts val="2300"/>
              <a:buFont typeface="Encode Sans Semi Condensed"/>
              <a:buChar char="●"/>
            </a:pPr>
            <a:r>
              <a:rPr lang="en" sz="2300">
                <a:latin typeface="Encode Sans Semi Condensed"/>
                <a:ea typeface="Encode Sans Semi Condensed"/>
                <a:cs typeface="Encode Sans Semi Condensed"/>
                <a:sym typeface="Encode Sans Semi Condensed"/>
              </a:rPr>
              <a:t>Sales, contact your </a:t>
            </a:r>
            <a:r>
              <a:rPr lang="en" sz="2300" u="sng">
                <a:solidFill>
                  <a:srgbClr val="BD2A35"/>
                </a:solidFill>
                <a:latin typeface="Encode Sans Semi Condensed"/>
                <a:ea typeface="Encode Sans Semi Condensed"/>
                <a:cs typeface="Encode Sans Semi Condensed"/>
                <a:sym typeface="Encode Sans Semi Condensed"/>
                <a:hlinkClick r:id="rId4">
                  <a:extLst>
                    <a:ext uri="{A12FA001-AC4F-418D-AE19-62706E023703}">
                      <ahyp:hlinkClr xmlns:ahyp="http://schemas.microsoft.com/office/drawing/2018/hyperlinkcolor" val="tx"/>
                    </a:ext>
                  </a:extLst>
                </a:hlinkClick>
              </a:rPr>
              <a:t>GSA Zonal Sales Office</a:t>
            </a:r>
            <a:endParaRPr sz="2300">
              <a:latin typeface="Encode Sans Semi Condensed"/>
              <a:ea typeface="Encode Sans Semi Condensed"/>
              <a:cs typeface="Encode Sans Semi Condensed"/>
              <a:sym typeface="Encode Sans Semi Condensed"/>
            </a:endParaRPr>
          </a:p>
          <a:p>
            <a:pPr marL="0" lvl="0" indent="0" algn="l" rtl="0">
              <a:spcBef>
                <a:spcPts val="0"/>
              </a:spcBef>
              <a:spcAft>
                <a:spcPts val="0"/>
              </a:spcAft>
              <a:buNone/>
            </a:pPr>
            <a:endParaRPr sz="2300">
              <a:latin typeface="Encode Sans Semi Condensed"/>
              <a:ea typeface="Encode Sans Semi Condensed"/>
              <a:cs typeface="Encode Sans Semi Condensed"/>
              <a:sym typeface="Encode Sans Semi Condensed"/>
            </a:endParaRPr>
          </a:p>
          <a:p>
            <a:pPr marL="0" lvl="0" indent="0" algn="l" rtl="0">
              <a:spcBef>
                <a:spcPts val="0"/>
              </a:spcBef>
              <a:spcAft>
                <a:spcPts val="0"/>
              </a:spcAft>
              <a:buNone/>
            </a:pPr>
            <a:r>
              <a:rPr lang="en" sz="2300">
                <a:latin typeface="Encode Sans Semi Condensed"/>
                <a:ea typeface="Encode Sans Semi Condensed"/>
                <a:cs typeface="Encode Sans Semi Condensed"/>
                <a:sym typeface="Encode Sans Semi Condensed"/>
              </a:rPr>
              <a:t>For access to GSAXcess, contact your </a:t>
            </a:r>
            <a:r>
              <a:rPr lang="en" sz="2300" u="sng">
                <a:solidFill>
                  <a:srgbClr val="BD2A35"/>
                </a:solidFill>
                <a:latin typeface="Encode Sans Semi Condensed"/>
                <a:ea typeface="Encode Sans Semi Condensed"/>
                <a:cs typeface="Encode Sans Semi Condensed"/>
                <a:sym typeface="Encode Sans Semi Condensed"/>
                <a:hlinkClick r:id="rId5">
                  <a:extLst>
                    <a:ext uri="{A12FA001-AC4F-418D-AE19-62706E023703}">
                      <ahyp:hlinkClr xmlns:ahyp="http://schemas.microsoft.com/office/drawing/2018/hyperlinkcolor" val="tx"/>
                    </a:ext>
                  </a:extLst>
                </a:hlinkClick>
              </a:rPr>
              <a:t>National Utilization Officer</a:t>
            </a:r>
            <a:endParaRPr sz="2300">
              <a:solidFill>
                <a:srgbClr val="BD2A35"/>
              </a:solidFill>
              <a:latin typeface="Encode Sans Semi Condensed"/>
              <a:ea typeface="Encode Sans Semi Condensed"/>
              <a:cs typeface="Encode Sans Semi Condensed"/>
              <a:sym typeface="Encode Sans Semi Condensed"/>
            </a:endParaRPr>
          </a:p>
          <a:p>
            <a:pPr marL="0" lvl="0" indent="0" algn="l" rtl="0">
              <a:spcBef>
                <a:spcPts val="0"/>
              </a:spcBef>
              <a:spcAft>
                <a:spcPts val="0"/>
              </a:spcAft>
              <a:buNone/>
            </a:pPr>
            <a:endParaRPr sz="2300">
              <a:solidFill>
                <a:schemeClr val="accent1"/>
              </a:solidFill>
              <a:latin typeface="Encode Sans Semi Condensed"/>
              <a:ea typeface="Encode Sans Semi Condensed"/>
              <a:cs typeface="Encode Sans Semi Condensed"/>
              <a:sym typeface="Encode Sans Semi Condensed"/>
            </a:endParaRPr>
          </a:p>
          <a:p>
            <a:pPr marL="0" lvl="0" indent="0" algn="l" rtl="0">
              <a:spcBef>
                <a:spcPts val="0"/>
              </a:spcBef>
              <a:spcAft>
                <a:spcPts val="0"/>
              </a:spcAft>
              <a:buNone/>
            </a:pPr>
            <a:r>
              <a:rPr lang="en" sz="2300">
                <a:solidFill>
                  <a:schemeClr val="accent1"/>
                </a:solidFill>
                <a:latin typeface="Encode Sans Semi Condensed"/>
                <a:ea typeface="Encode Sans Semi Condensed"/>
                <a:cs typeface="Encode Sans Semi Condensed"/>
                <a:sym typeface="Encode Sans Semi Condensed"/>
              </a:rPr>
              <a:t>Other Resources:</a:t>
            </a:r>
            <a:endParaRPr sz="2300">
              <a:solidFill>
                <a:schemeClr val="accent1"/>
              </a:solidFill>
              <a:latin typeface="Encode Sans Semi Condensed"/>
              <a:ea typeface="Encode Sans Semi Condensed"/>
              <a:cs typeface="Encode Sans Semi Condensed"/>
              <a:sym typeface="Encode Sans Semi Condensed"/>
            </a:endParaRPr>
          </a:p>
          <a:p>
            <a:pPr marL="0" lvl="0" indent="0" algn="l" rtl="0">
              <a:spcBef>
                <a:spcPts val="0"/>
              </a:spcBef>
              <a:spcAft>
                <a:spcPts val="0"/>
              </a:spcAft>
              <a:buNone/>
            </a:pPr>
            <a:r>
              <a:rPr lang="en" sz="2300" u="sng">
                <a:solidFill>
                  <a:srgbClr val="BD2A35"/>
                </a:solidFill>
                <a:latin typeface="Encode Sans Semi Condensed"/>
                <a:ea typeface="Encode Sans Semi Condensed"/>
                <a:cs typeface="Encode Sans Semi Condensed"/>
                <a:sym typeface="Encode Sans Semi Condensed"/>
                <a:hlinkClick r:id="rId6">
                  <a:extLst>
                    <a:ext uri="{A12FA001-AC4F-418D-AE19-62706E023703}">
                      <ahyp:hlinkClr xmlns:ahyp="http://schemas.microsoft.com/office/drawing/2018/hyperlinkcolor" val="tx"/>
                    </a:ext>
                  </a:extLst>
                </a:hlinkClick>
              </a:rPr>
              <a:t>Property Custodian Guide</a:t>
            </a:r>
            <a:endParaRPr sz="2300">
              <a:solidFill>
                <a:srgbClr val="BD2A35"/>
              </a:solidFill>
              <a:latin typeface="Encode Sans Semi Condensed"/>
              <a:ea typeface="Encode Sans Semi Condensed"/>
              <a:cs typeface="Encode Sans Semi Condensed"/>
              <a:sym typeface="Encode Sans Semi Condensed"/>
            </a:endParaRPr>
          </a:p>
          <a:p>
            <a:pPr marL="0" lvl="0" indent="0" algn="l" rtl="0">
              <a:spcBef>
                <a:spcPts val="0"/>
              </a:spcBef>
              <a:spcAft>
                <a:spcPts val="0"/>
              </a:spcAft>
              <a:buNone/>
            </a:pPr>
            <a:r>
              <a:rPr lang="en" sz="2300" u="sng">
                <a:solidFill>
                  <a:srgbClr val="BD2A35"/>
                </a:solidFill>
                <a:latin typeface="Encode Sans Semi Condensed"/>
                <a:ea typeface="Encode Sans Semi Condensed"/>
                <a:cs typeface="Encode Sans Semi Condensed"/>
                <a:sym typeface="Encode Sans Semi Condensed"/>
                <a:hlinkClick r:id="rId7">
                  <a:extLst>
                    <a:ext uri="{A12FA001-AC4F-418D-AE19-62706E023703}">
                      <ahyp:hlinkClr xmlns:ahyp="http://schemas.microsoft.com/office/drawing/2018/hyperlinkcolor" val="tx"/>
                    </a:ext>
                  </a:extLst>
                </a:hlinkClick>
              </a:rPr>
              <a:t>Agency Reimbursement Slides</a:t>
            </a:r>
            <a:endParaRPr sz="2300">
              <a:solidFill>
                <a:srgbClr val="BD2A35"/>
              </a:solidFill>
              <a:latin typeface="Encode Sans Semi Condensed"/>
              <a:ea typeface="Encode Sans Semi Condensed"/>
              <a:cs typeface="Encode Sans Semi Condensed"/>
              <a:sym typeface="Encode Sans Semi Condensed"/>
            </a:endParaRPr>
          </a:p>
          <a:p>
            <a:pPr marL="0" lvl="0" indent="0" algn="l" rtl="0">
              <a:spcBef>
                <a:spcPts val="0"/>
              </a:spcBef>
              <a:spcAft>
                <a:spcPts val="0"/>
              </a:spcAft>
              <a:buNone/>
            </a:pPr>
            <a:r>
              <a:rPr lang="en" sz="2300" u="sng">
                <a:solidFill>
                  <a:srgbClr val="BD2A35"/>
                </a:solidFill>
                <a:latin typeface="Encode Sans Semi Condensed"/>
                <a:ea typeface="Encode Sans Semi Condensed"/>
                <a:cs typeface="Encode Sans Semi Condensed"/>
                <a:sym typeface="Encode Sans Semi Condensed"/>
                <a:hlinkClick r:id="rId8">
                  <a:extLst>
                    <a:ext uri="{A12FA001-AC4F-418D-AE19-62706E023703}">
                      <ahyp:hlinkClr xmlns:ahyp="http://schemas.microsoft.com/office/drawing/2018/hyperlinkcolor" val="tx"/>
                    </a:ext>
                  </a:extLst>
                </a:hlinkClick>
              </a:rPr>
              <a:t>Abandonment &amp; Destruction Slides</a:t>
            </a:r>
            <a:endParaRPr sz="2300">
              <a:solidFill>
                <a:srgbClr val="BD2A35"/>
              </a:solidFill>
              <a:latin typeface="Encode Sans Semi Condensed"/>
              <a:ea typeface="Encode Sans Semi Condensed"/>
              <a:cs typeface="Encode Sans Semi Condensed"/>
              <a:sym typeface="Encode Sans Semi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23"/>
          <p:cNvPicPr preferRelativeResize="0"/>
          <p:nvPr/>
        </p:nvPicPr>
        <p:blipFill rotWithShape="1">
          <a:blip r:embed="rId3">
            <a:alphaModFix/>
          </a:blip>
          <a:srcRect l="2132" t="16412" r="1787" b="26856"/>
          <a:stretch/>
        </p:blipFill>
        <p:spPr>
          <a:xfrm>
            <a:off x="5550550" y="3490000"/>
            <a:ext cx="2782425" cy="1642975"/>
          </a:xfrm>
          <a:prstGeom prst="rect">
            <a:avLst/>
          </a:prstGeom>
          <a:noFill/>
          <a:ln>
            <a:noFill/>
          </a:ln>
        </p:spPr>
      </p:pic>
      <p:sp>
        <p:nvSpPr>
          <p:cNvPr id="274" name="Google Shape;274;p23"/>
          <p:cNvSpPr txBox="1">
            <a:spLocks noGrp="1"/>
          </p:cNvSpPr>
          <p:nvPr>
            <p:ph type="title"/>
          </p:nvPr>
        </p:nvSpPr>
        <p:spPr>
          <a:xfrm>
            <a:off x="231475" y="265750"/>
            <a:ext cx="8101500" cy="9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are Excess &amp; Surplus Personal Property?</a:t>
            </a:r>
            <a:endParaRPr/>
          </a:p>
        </p:txBody>
      </p:sp>
      <p:sp>
        <p:nvSpPr>
          <p:cNvPr id="275" name="Google Shape;275;p23"/>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276" name="Google Shape;276;p23"/>
          <p:cNvSpPr txBox="1">
            <a:spLocks noGrp="1"/>
          </p:cNvSpPr>
          <p:nvPr>
            <p:ph type="body" idx="1"/>
          </p:nvPr>
        </p:nvSpPr>
        <p:spPr>
          <a:xfrm>
            <a:off x="376200" y="1475825"/>
            <a:ext cx="4848600" cy="2928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100" b="1">
                <a:latin typeface="Encode Sans Semi Condensed"/>
                <a:ea typeface="Encode Sans Semi Condensed"/>
                <a:cs typeface="Encode Sans Semi Condensed"/>
                <a:sym typeface="Encode Sans Semi Condensed"/>
              </a:rPr>
              <a:t>Excess:</a:t>
            </a:r>
            <a:endParaRPr sz="2100" b="1">
              <a:latin typeface="Encode Sans Semi Condensed"/>
              <a:ea typeface="Encode Sans Semi Condensed"/>
              <a:cs typeface="Encode Sans Semi Condensed"/>
              <a:sym typeface="Encode Sans Semi Condensed"/>
            </a:endParaRPr>
          </a:p>
          <a:p>
            <a:pPr marL="457200" lvl="0" indent="-342900" algn="l" rtl="0">
              <a:lnSpc>
                <a:spcPct val="100000"/>
              </a:lnSpc>
              <a:spcBef>
                <a:spcPts val="0"/>
              </a:spcBef>
              <a:spcAft>
                <a:spcPts val="0"/>
              </a:spcAft>
              <a:buSzPts val="1800"/>
              <a:buFont typeface="Encode Sans Semi Condensed"/>
              <a:buChar char="●"/>
            </a:pPr>
            <a:r>
              <a:rPr lang="en" sz="1800">
                <a:latin typeface="Encode Sans Semi Condensed"/>
                <a:ea typeface="Encode Sans Semi Condensed"/>
                <a:cs typeface="Encode Sans Semi Condensed"/>
                <a:sym typeface="Encode Sans Semi Condensed"/>
              </a:rPr>
              <a:t>Property that is </a:t>
            </a:r>
            <a:r>
              <a:rPr lang="en" sz="1800" b="1">
                <a:latin typeface="Encode Sans Semi Condensed"/>
                <a:ea typeface="Encode Sans Semi Condensed"/>
                <a:cs typeface="Encode Sans Semi Condensed"/>
                <a:sym typeface="Encode Sans Semi Condensed"/>
              </a:rPr>
              <a:t>no longer required by the owning agency, but may be needed by another federal agency</a:t>
            </a:r>
            <a:r>
              <a:rPr lang="en" sz="1800">
                <a:latin typeface="Encode Sans Semi Condensed"/>
                <a:ea typeface="Encode Sans Semi Condensed"/>
                <a:cs typeface="Encode Sans Semi Condensed"/>
                <a:sym typeface="Encode Sans Semi Condensed"/>
              </a:rPr>
              <a:t> (as determined by the agency head or designee).</a:t>
            </a:r>
            <a:endParaRPr sz="1800">
              <a:latin typeface="Encode Sans Semi Condensed"/>
              <a:ea typeface="Encode Sans Semi Condensed"/>
              <a:cs typeface="Encode Sans Semi Condensed"/>
              <a:sym typeface="Encode Sans Semi Condensed"/>
            </a:endParaRPr>
          </a:p>
          <a:p>
            <a:pPr marL="0" lvl="0" indent="0" algn="l" rtl="0">
              <a:lnSpc>
                <a:spcPct val="100000"/>
              </a:lnSpc>
              <a:spcBef>
                <a:spcPts val="0"/>
              </a:spcBef>
              <a:spcAft>
                <a:spcPts val="0"/>
              </a:spcAft>
              <a:buNone/>
            </a:pPr>
            <a:endParaRPr sz="1900">
              <a:latin typeface="Encode Sans Semi Condensed"/>
              <a:ea typeface="Encode Sans Semi Condensed"/>
              <a:cs typeface="Encode Sans Semi Condensed"/>
              <a:sym typeface="Encode Sans Semi Condensed"/>
            </a:endParaRPr>
          </a:p>
          <a:p>
            <a:pPr marL="0" lvl="0" indent="0" algn="l" rtl="0">
              <a:lnSpc>
                <a:spcPct val="100000"/>
              </a:lnSpc>
              <a:spcBef>
                <a:spcPts val="0"/>
              </a:spcBef>
              <a:spcAft>
                <a:spcPts val="0"/>
              </a:spcAft>
              <a:buNone/>
            </a:pPr>
            <a:r>
              <a:rPr lang="en" sz="2100" b="1">
                <a:latin typeface="Encode Sans Semi Condensed"/>
                <a:ea typeface="Encode Sans Semi Condensed"/>
                <a:cs typeface="Encode Sans Semi Condensed"/>
                <a:sym typeface="Encode Sans Semi Condensed"/>
              </a:rPr>
              <a:t>Surplus:</a:t>
            </a:r>
            <a:endParaRPr sz="2100" b="1">
              <a:latin typeface="Encode Sans Semi Condensed"/>
              <a:ea typeface="Encode Sans Semi Condensed"/>
              <a:cs typeface="Encode Sans Semi Condensed"/>
              <a:sym typeface="Encode Sans Semi Condensed"/>
            </a:endParaRPr>
          </a:p>
          <a:p>
            <a:pPr marL="457200" lvl="0" indent="-342900" algn="l" rtl="0">
              <a:lnSpc>
                <a:spcPct val="100000"/>
              </a:lnSpc>
              <a:spcBef>
                <a:spcPts val="0"/>
              </a:spcBef>
              <a:spcAft>
                <a:spcPts val="0"/>
              </a:spcAft>
              <a:buSzPts val="1800"/>
              <a:buFont typeface="Encode Sans Semi Condensed"/>
              <a:buChar char="●"/>
            </a:pPr>
            <a:r>
              <a:rPr lang="en" sz="1800">
                <a:latin typeface="Encode Sans Semi Condensed"/>
                <a:ea typeface="Encode Sans Semi Condensed"/>
                <a:cs typeface="Encode Sans Semi Condensed"/>
                <a:sym typeface="Encode Sans Semi Condensed"/>
              </a:rPr>
              <a:t>Property that is </a:t>
            </a:r>
            <a:r>
              <a:rPr lang="en" sz="1800" b="1">
                <a:latin typeface="Encode Sans Semi Condensed"/>
                <a:ea typeface="Encode Sans Semi Condensed"/>
                <a:cs typeface="Encode Sans Semi Condensed"/>
                <a:sym typeface="Encode Sans Semi Condensed"/>
              </a:rPr>
              <a:t>not needed by any federal agency</a:t>
            </a:r>
            <a:r>
              <a:rPr lang="en" sz="1800">
                <a:latin typeface="Encode Sans Semi Condensed"/>
                <a:ea typeface="Encode Sans Semi Condensed"/>
                <a:cs typeface="Encode Sans Semi Condensed"/>
                <a:sym typeface="Encode Sans Semi Condensed"/>
              </a:rPr>
              <a:t>, as determined by GSA.</a:t>
            </a:r>
            <a:endParaRPr sz="1800">
              <a:latin typeface="Encode Sans Semi Condensed"/>
              <a:ea typeface="Encode Sans Semi Condensed"/>
              <a:cs typeface="Encode Sans Semi Condensed"/>
              <a:sym typeface="Encode Sans Semi Condensed"/>
            </a:endParaRPr>
          </a:p>
        </p:txBody>
      </p:sp>
      <p:pic>
        <p:nvPicPr>
          <p:cNvPr id="277" name="Google Shape;277;p23"/>
          <p:cNvPicPr preferRelativeResize="0"/>
          <p:nvPr/>
        </p:nvPicPr>
        <p:blipFill rotWithShape="1">
          <a:blip r:embed="rId4">
            <a:alphaModFix/>
          </a:blip>
          <a:srcRect l="13868" t="8861" r="13366" b="26220"/>
          <a:stretch/>
        </p:blipFill>
        <p:spPr>
          <a:xfrm>
            <a:off x="5476525" y="976050"/>
            <a:ext cx="2612450" cy="2330450"/>
          </a:xfrm>
          <a:prstGeom prst="rect">
            <a:avLst/>
          </a:prstGeom>
          <a:noFill/>
          <a:ln>
            <a:noFill/>
          </a:ln>
        </p:spPr>
      </p:pic>
      <p:pic>
        <p:nvPicPr>
          <p:cNvPr id="278" name="Google Shape;278;p23"/>
          <p:cNvPicPr preferRelativeResize="0"/>
          <p:nvPr/>
        </p:nvPicPr>
        <p:blipFill>
          <a:blip r:embed="rId5">
            <a:alphaModFix/>
          </a:blip>
          <a:stretch>
            <a:fillRect/>
          </a:stretch>
        </p:blipFill>
        <p:spPr>
          <a:xfrm>
            <a:off x="8055425" y="2533513"/>
            <a:ext cx="1088576" cy="1124602"/>
          </a:xfrm>
          <a:prstGeom prst="rect">
            <a:avLst/>
          </a:prstGeom>
          <a:noFill/>
          <a:ln>
            <a:noFill/>
          </a:ln>
        </p:spPr>
      </p:pic>
      <p:cxnSp>
        <p:nvCxnSpPr>
          <p:cNvPr id="279" name="Google Shape;279;p23"/>
          <p:cNvCxnSpPr>
            <a:stCxn id="277" idx="3"/>
            <a:endCxn id="278" idx="0"/>
          </p:cNvCxnSpPr>
          <p:nvPr/>
        </p:nvCxnSpPr>
        <p:spPr>
          <a:xfrm>
            <a:off x="8088975" y="2141275"/>
            <a:ext cx="510600" cy="392100"/>
          </a:xfrm>
          <a:prstGeom prst="curvedConnector2">
            <a:avLst/>
          </a:prstGeom>
          <a:noFill/>
          <a:ln w="9525" cap="flat" cmpd="sng">
            <a:solidFill>
              <a:schemeClr val="dk2"/>
            </a:solidFill>
            <a:prstDash val="solid"/>
            <a:round/>
            <a:headEnd type="none" w="med" len="med"/>
            <a:tailEnd type="none" w="med" len="med"/>
          </a:ln>
        </p:spPr>
      </p:cxnSp>
      <p:cxnSp>
        <p:nvCxnSpPr>
          <p:cNvPr id="280" name="Google Shape;280;p23"/>
          <p:cNvCxnSpPr>
            <a:stCxn id="273" idx="3"/>
            <a:endCxn id="278" idx="2"/>
          </p:cNvCxnSpPr>
          <p:nvPr/>
        </p:nvCxnSpPr>
        <p:spPr>
          <a:xfrm rot="10800000" flipH="1">
            <a:off x="8332975" y="3658088"/>
            <a:ext cx="266700" cy="653400"/>
          </a:xfrm>
          <a:prstGeom prst="curvedConnector2">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4"/>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chemeClr val="accent1"/>
                </a:solidFill>
              </a:rPr>
              <a:t>Are agencies required to use GSA for property disposal?</a:t>
            </a:r>
            <a:endParaRPr>
              <a:solidFill>
                <a:schemeClr val="accent1"/>
              </a:solidFill>
            </a:endParaRPr>
          </a:p>
          <a:p>
            <a:pPr marL="0" lvl="0" indent="0" algn="l" rtl="0">
              <a:spcBef>
                <a:spcPts val="0"/>
              </a:spcBef>
              <a:spcAft>
                <a:spcPts val="0"/>
              </a:spcAft>
              <a:buNone/>
            </a:pPr>
            <a:endParaRPr>
              <a:solidFill>
                <a:schemeClr val="accent1"/>
              </a:solidFill>
            </a:endParaRPr>
          </a:p>
        </p:txBody>
      </p:sp>
      <p:sp>
        <p:nvSpPr>
          <p:cNvPr id="286" name="Google Shape;286;p24"/>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287" name="Google Shape;287;p24"/>
          <p:cNvSpPr txBox="1">
            <a:spLocks noGrp="1"/>
          </p:cNvSpPr>
          <p:nvPr>
            <p:ph type="body" idx="1"/>
          </p:nvPr>
        </p:nvSpPr>
        <p:spPr>
          <a:xfrm>
            <a:off x="705450" y="1905275"/>
            <a:ext cx="3710400" cy="616500"/>
          </a:xfrm>
          <a:prstGeom prst="rect">
            <a:avLst/>
          </a:prstGeom>
          <a:solidFill>
            <a:srgbClr val="A1C3FA"/>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300" b="1">
                <a:solidFill>
                  <a:schemeClr val="dk1"/>
                </a:solidFill>
                <a:latin typeface="Encode Sans Semi Condensed"/>
                <a:ea typeface="Encode Sans Semi Condensed"/>
                <a:cs typeface="Encode Sans Semi Condensed"/>
                <a:sym typeface="Encode Sans Semi Condensed"/>
              </a:rPr>
              <a:t>Federal executive agencies</a:t>
            </a:r>
            <a:endParaRPr sz="2300">
              <a:solidFill>
                <a:schemeClr val="dk1"/>
              </a:solidFill>
            </a:endParaRPr>
          </a:p>
        </p:txBody>
      </p:sp>
      <p:sp>
        <p:nvSpPr>
          <p:cNvPr id="288" name="Google Shape;288;p24"/>
          <p:cNvSpPr txBox="1">
            <a:spLocks noGrp="1"/>
          </p:cNvSpPr>
          <p:nvPr>
            <p:ph type="body" idx="1"/>
          </p:nvPr>
        </p:nvSpPr>
        <p:spPr>
          <a:xfrm>
            <a:off x="695700" y="2979650"/>
            <a:ext cx="3729900" cy="616500"/>
          </a:xfrm>
          <a:prstGeom prst="rect">
            <a:avLst/>
          </a:pr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300" b="1">
                <a:solidFill>
                  <a:schemeClr val="dk2"/>
                </a:solidFill>
                <a:latin typeface="Encode Sans Semi Condensed"/>
                <a:ea typeface="Encode Sans Semi Condensed"/>
                <a:cs typeface="Encode Sans Semi Condensed"/>
                <a:sym typeface="Encode Sans Semi Condensed"/>
              </a:rPr>
              <a:t>Legislative &amp; judicial</a:t>
            </a:r>
            <a:endParaRPr sz="2300">
              <a:solidFill>
                <a:schemeClr val="dk2"/>
              </a:solidFill>
            </a:endParaRPr>
          </a:p>
        </p:txBody>
      </p:sp>
      <p:sp>
        <p:nvSpPr>
          <p:cNvPr id="289" name="Google Shape;289;p24"/>
          <p:cNvSpPr/>
          <p:nvPr/>
        </p:nvSpPr>
        <p:spPr>
          <a:xfrm>
            <a:off x="5148115" y="1927470"/>
            <a:ext cx="2472000" cy="572100"/>
          </a:xfrm>
          <a:prstGeom prst="rect">
            <a:avLst/>
          </a:prstGeom>
          <a:solidFill>
            <a:srgbClr val="A1C3FA"/>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chemeClr val="dk1"/>
                </a:solidFill>
                <a:latin typeface="Encode Sans Semi Condensed"/>
                <a:ea typeface="Encode Sans Semi Condensed"/>
                <a:cs typeface="Encode Sans Semi Condensed"/>
                <a:sym typeface="Encode Sans Semi Condensed"/>
              </a:rPr>
              <a:t>REQUIRED</a:t>
            </a:r>
            <a:endParaRPr sz="2300" b="1">
              <a:solidFill>
                <a:schemeClr val="dk1"/>
              </a:solidFill>
              <a:latin typeface="Encode Sans Semi Condensed"/>
              <a:ea typeface="Encode Sans Semi Condensed"/>
              <a:cs typeface="Encode Sans Semi Condensed"/>
              <a:sym typeface="Encode Sans Semi Condensed"/>
            </a:endParaRPr>
          </a:p>
        </p:txBody>
      </p:sp>
      <p:sp>
        <p:nvSpPr>
          <p:cNvPr id="290" name="Google Shape;290;p24"/>
          <p:cNvSpPr/>
          <p:nvPr/>
        </p:nvSpPr>
        <p:spPr>
          <a:xfrm>
            <a:off x="5148125" y="3001850"/>
            <a:ext cx="2511000" cy="572100"/>
          </a:xfrm>
          <a:prstGeom prst="rect">
            <a:avLst/>
          </a:pr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chemeClr val="dk2"/>
                </a:solidFill>
                <a:latin typeface="Encode Sans Semi Condensed"/>
                <a:ea typeface="Encode Sans Semi Condensed"/>
                <a:cs typeface="Encode Sans Semi Condensed"/>
                <a:sym typeface="Encode Sans Semi Condensed"/>
              </a:rPr>
              <a:t>ENCOURAGED</a:t>
            </a:r>
            <a:endParaRPr sz="2300" b="1">
              <a:solidFill>
                <a:schemeClr val="dk2"/>
              </a:solidFill>
              <a:latin typeface="Encode Sans Semi Condensed"/>
              <a:ea typeface="Encode Sans Semi Condensed"/>
              <a:cs typeface="Encode Sans Semi Condensed"/>
              <a:sym typeface="Encode Sans Semi Condensed"/>
            </a:endParaRPr>
          </a:p>
        </p:txBody>
      </p:sp>
      <p:sp>
        <p:nvSpPr>
          <p:cNvPr id="291" name="Google Shape;291;p24"/>
          <p:cNvSpPr txBox="1"/>
          <p:nvPr/>
        </p:nvSpPr>
        <p:spPr>
          <a:xfrm>
            <a:off x="453825" y="4054025"/>
            <a:ext cx="81801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sz="2150">
                <a:solidFill>
                  <a:schemeClr val="accent1"/>
                </a:solidFill>
                <a:highlight>
                  <a:srgbClr val="FFFFFF"/>
                </a:highlight>
                <a:latin typeface="Encode Sans Semi Condensed"/>
                <a:ea typeface="Encode Sans Semi Condensed"/>
                <a:cs typeface="Encode Sans Semi Condensed"/>
                <a:sym typeface="Encode Sans Semi Condensed"/>
              </a:rPr>
              <a:t>See Federal Management Regulation (FMR) Part </a:t>
            </a:r>
            <a:r>
              <a:rPr lang="en" sz="2150" u="sng">
                <a:solidFill>
                  <a:srgbClr val="BD2A35"/>
                </a:solidFill>
                <a:highlight>
                  <a:srgbClr val="FFFFFF"/>
                </a:highlight>
                <a:latin typeface="Encode Sans Semi Condensed"/>
                <a:ea typeface="Encode Sans Semi Condensed"/>
                <a:cs typeface="Encode Sans Semi Condensed"/>
                <a:sym typeface="Encode Sans Semi Condensed"/>
                <a:hlinkClick r:id="rId3">
                  <a:extLst>
                    <a:ext uri="{A12FA001-AC4F-418D-AE19-62706E023703}">
                      <ahyp:hlinkClr xmlns:ahyp="http://schemas.microsoft.com/office/drawing/2018/hyperlinkcolor" val="tx"/>
                    </a:ext>
                  </a:extLst>
                </a:hlinkClick>
              </a:rPr>
              <a:t>102.36</a:t>
            </a:r>
            <a:endParaRPr sz="2800">
              <a:solidFill>
                <a:srgbClr val="BD2A35"/>
              </a:solidFill>
              <a:latin typeface="Encode Sans Semi Condensed"/>
              <a:ea typeface="Encode Sans Semi Condensed"/>
              <a:cs typeface="Encode Sans Semi Condensed"/>
              <a:sym typeface="Encode Sans Semi Condensed"/>
            </a:endParaRPr>
          </a:p>
        </p:txBody>
      </p:sp>
      <p:sp>
        <p:nvSpPr>
          <p:cNvPr id="292" name="Google Shape;292;p24"/>
          <p:cNvSpPr/>
          <p:nvPr/>
        </p:nvSpPr>
        <p:spPr>
          <a:xfrm>
            <a:off x="4421900" y="2035925"/>
            <a:ext cx="710400" cy="355200"/>
          </a:xfrm>
          <a:prstGeom prst="rightArrow">
            <a:avLst>
              <a:gd name="adj1" fmla="val 50000"/>
              <a:gd name="adj2"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4"/>
          <p:cNvSpPr/>
          <p:nvPr/>
        </p:nvSpPr>
        <p:spPr>
          <a:xfrm>
            <a:off x="4421900" y="3110300"/>
            <a:ext cx="710400" cy="3552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5"/>
          <p:cNvSpPr txBox="1">
            <a:spLocks noGrp="1"/>
          </p:cNvSpPr>
          <p:nvPr>
            <p:ph type="title"/>
          </p:nvPr>
        </p:nvSpPr>
        <p:spPr>
          <a:xfrm>
            <a:off x="231475" y="174625"/>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is the Disposal Process?</a:t>
            </a:r>
            <a:endParaRPr/>
          </a:p>
        </p:txBody>
      </p:sp>
      <p:sp>
        <p:nvSpPr>
          <p:cNvPr id="299" name="Google Shape;299;p25"/>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300" name="Google Shape;300;p25"/>
          <p:cNvSpPr txBox="1">
            <a:spLocks noGrp="1"/>
          </p:cNvSpPr>
          <p:nvPr>
            <p:ph type="body" idx="1"/>
          </p:nvPr>
        </p:nvSpPr>
        <p:spPr>
          <a:xfrm>
            <a:off x="407625" y="689425"/>
            <a:ext cx="7710000" cy="346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Internal screening </a:t>
            </a:r>
            <a:r>
              <a:rPr lang="en" sz="1800"/>
              <a:t>(redistribution)</a:t>
            </a:r>
            <a:endParaRPr sz="1800"/>
          </a:p>
          <a:p>
            <a:pPr marL="0" lvl="0" indent="0" algn="l" rtl="0">
              <a:spcBef>
                <a:spcPts val="0"/>
              </a:spcBef>
              <a:spcAft>
                <a:spcPts val="0"/>
              </a:spcAft>
              <a:buNone/>
            </a:pPr>
            <a:r>
              <a:rPr lang="en" sz="2300"/>
              <a:t>Excess screening </a:t>
            </a:r>
            <a:r>
              <a:rPr lang="en" sz="1800"/>
              <a:t>(federal transfers / Computers for Learning)</a:t>
            </a:r>
            <a:endParaRPr sz="1800"/>
          </a:p>
          <a:p>
            <a:pPr marL="0" lvl="0" indent="0" algn="l" rtl="0">
              <a:spcBef>
                <a:spcPts val="0"/>
              </a:spcBef>
              <a:spcAft>
                <a:spcPts val="0"/>
              </a:spcAft>
              <a:buNone/>
            </a:pPr>
            <a:r>
              <a:rPr lang="en" sz="2300"/>
              <a:t>Surplus </a:t>
            </a:r>
            <a:r>
              <a:rPr lang="en" sz="1800"/>
              <a:t>(Donation to eligible non-federal entities)</a:t>
            </a:r>
            <a:endParaRPr sz="1800"/>
          </a:p>
          <a:p>
            <a:pPr marL="0" lvl="0" indent="0" algn="l" rtl="0">
              <a:spcBef>
                <a:spcPts val="0"/>
              </a:spcBef>
              <a:spcAft>
                <a:spcPts val="0"/>
              </a:spcAft>
              <a:buNone/>
            </a:pPr>
            <a:r>
              <a:rPr lang="en" sz="2300">
                <a:highlight>
                  <a:srgbClr val="FFFF00"/>
                </a:highlight>
              </a:rPr>
              <a:t>Public Sales</a:t>
            </a:r>
            <a:r>
              <a:rPr lang="en" sz="1800">
                <a:highlight>
                  <a:srgbClr val="FFFF00"/>
                </a:highlight>
              </a:rPr>
              <a:t> (GSAAuctions.gov)</a:t>
            </a:r>
            <a:endParaRPr sz="1800">
              <a:highlight>
                <a:srgbClr val="FFFF00"/>
              </a:highlight>
            </a:endParaRPr>
          </a:p>
        </p:txBody>
      </p:sp>
      <p:pic>
        <p:nvPicPr>
          <p:cNvPr id="301" name="Google Shape;301;p25"/>
          <p:cNvPicPr preferRelativeResize="0"/>
          <p:nvPr/>
        </p:nvPicPr>
        <p:blipFill rotWithShape="1">
          <a:blip r:embed="rId3">
            <a:alphaModFix/>
          </a:blip>
          <a:srcRect t="4909" b="7570"/>
          <a:stretch/>
        </p:blipFill>
        <p:spPr>
          <a:xfrm>
            <a:off x="1796175" y="2020400"/>
            <a:ext cx="5782800" cy="3034301"/>
          </a:xfrm>
          <a:prstGeom prst="rect">
            <a:avLst/>
          </a:prstGeom>
          <a:noFill/>
          <a:ln>
            <a:noFill/>
          </a:ln>
        </p:spPr>
      </p:pic>
      <p:pic>
        <p:nvPicPr>
          <p:cNvPr id="302" name="Google Shape;302;p25"/>
          <p:cNvPicPr preferRelativeResize="0"/>
          <p:nvPr/>
        </p:nvPicPr>
        <p:blipFill>
          <a:blip r:embed="rId4">
            <a:alphaModFix/>
          </a:blip>
          <a:stretch>
            <a:fillRect/>
          </a:stretch>
        </p:blipFill>
        <p:spPr>
          <a:xfrm>
            <a:off x="4789125" y="4287400"/>
            <a:ext cx="2789850" cy="573750"/>
          </a:xfrm>
          <a:prstGeom prst="rect">
            <a:avLst/>
          </a:prstGeom>
          <a:noFill/>
          <a:ln>
            <a:noFill/>
          </a:ln>
        </p:spPr>
      </p:pic>
      <p:pic>
        <p:nvPicPr>
          <p:cNvPr id="303" name="Google Shape;303;p25"/>
          <p:cNvPicPr preferRelativeResize="0"/>
          <p:nvPr/>
        </p:nvPicPr>
        <p:blipFill>
          <a:blip r:embed="rId5">
            <a:alphaModFix/>
          </a:blip>
          <a:stretch>
            <a:fillRect/>
          </a:stretch>
        </p:blipFill>
        <p:spPr>
          <a:xfrm>
            <a:off x="3345975" y="4287400"/>
            <a:ext cx="1311525" cy="573750"/>
          </a:xfrm>
          <a:prstGeom prst="rect">
            <a:avLst/>
          </a:prstGeom>
          <a:noFill/>
          <a:ln>
            <a:noFill/>
          </a:ln>
        </p:spPr>
      </p:pic>
      <p:pic>
        <p:nvPicPr>
          <p:cNvPr id="304" name="Google Shape;304;p25"/>
          <p:cNvPicPr preferRelativeResize="0"/>
          <p:nvPr/>
        </p:nvPicPr>
        <p:blipFill>
          <a:blip r:embed="rId6">
            <a:alphaModFix/>
          </a:blip>
          <a:stretch>
            <a:fillRect/>
          </a:stretch>
        </p:blipFill>
        <p:spPr>
          <a:xfrm>
            <a:off x="6034675" y="2057262"/>
            <a:ext cx="961700" cy="1028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6"/>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chemeClr val="accent1"/>
                </a:solidFill>
              </a:rPr>
              <a:t>What sales services does GSA offer?</a:t>
            </a:r>
            <a:endParaRPr>
              <a:solidFill>
                <a:schemeClr val="accent1"/>
              </a:solidFill>
            </a:endParaRPr>
          </a:p>
          <a:p>
            <a:pPr marL="0" lvl="0" indent="0" algn="l" rtl="0">
              <a:spcBef>
                <a:spcPts val="0"/>
              </a:spcBef>
              <a:spcAft>
                <a:spcPts val="0"/>
              </a:spcAft>
              <a:buNone/>
            </a:pPr>
            <a:endParaRPr/>
          </a:p>
        </p:txBody>
      </p:sp>
      <p:sp>
        <p:nvSpPr>
          <p:cNvPr id="310" name="Google Shape;310;p26"/>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311" name="Google Shape;311;p26"/>
          <p:cNvSpPr txBox="1">
            <a:spLocks noGrp="1"/>
          </p:cNvSpPr>
          <p:nvPr>
            <p:ph type="body" idx="1"/>
          </p:nvPr>
        </p:nvSpPr>
        <p:spPr>
          <a:xfrm>
            <a:off x="1936275" y="978425"/>
            <a:ext cx="5434800" cy="3776700"/>
          </a:xfrm>
          <a:prstGeom prst="rect">
            <a:avLst/>
          </a:prstGeom>
        </p:spPr>
        <p:txBody>
          <a:bodyPr spcFirstLastPara="1" wrap="square" lIns="91425" tIns="91425" rIns="91425" bIns="91425" anchor="t" anchorCtr="0">
            <a:noAutofit/>
          </a:bodyPr>
          <a:lstStyle/>
          <a:p>
            <a:pPr marL="0" lvl="0" indent="0" algn="l" rtl="0">
              <a:lnSpc>
                <a:spcPct val="90000"/>
              </a:lnSpc>
              <a:spcBef>
                <a:spcPts val="500"/>
              </a:spcBef>
              <a:spcAft>
                <a:spcPts val="0"/>
              </a:spcAft>
              <a:buNone/>
            </a:pPr>
            <a:r>
              <a:rPr lang="en" b="1">
                <a:latin typeface="Encode Sans Semi Condensed"/>
                <a:ea typeface="Encode Sans Semi Condensed"/>
                <a:cs typeface="Encode Sans Semi Condensed"/>
                <a:sym typeface="Encode Sans Semi Condensed"/>
              </a:rPr>
              <a:t>There’s no upfront cost to use GSA! </a:t>
            </a:r>
            <a:endParaRPr b="1">
              <a:latin typeface="Encode Sans Semi Condensed"/>
              <a:ea typeface="Encode Sans Semi Condensed"/>
              <a:cs typeface="Encode Sans Semi Condensed"/>
              <a:sym typeface="Encode Sans Semi Condensed"/>
            </a:endParaRPr>
          </a:p>
          <a:p>
            <a:pPr marL="0" lvl="0" indent="0" algn="l" rtl="0">
              <a:lnSpc>
                <a:spcPct val="90000"/>
              </a:lnSpc>
              <a:spcBef>
                <a:spcPts val="0"/>
              </a:spcBef>
              <a:spcAft>
                <a:spcPts val="0"/>
              </a:spcAft>
              <a:buNone/>
            </a:pPr>
            <a:r>
              <a:rPr lang="en" sz="2100">
                <a:latin typeface="Encode Sans Semi Condensed"/>
                <a:ea typeface="Encode Sans Semi Condensed"/>
                <a:cs typeface="Encode Sans Semi Condensed"/>
                <a:sym typeface="Encode Sans Semi Condensed"/>
              </a:rPr>
              <a:t>We use proceeds from the sale to cover the </a:t>
            </a:r>
            <a:endParaRPr sz="2100">
              <a:latin typeface="Encode Sans Semi Condensed"/>
              <a:ea typeface="Encode Sans Semi Condensed"/>
              <a:cs typeface="Encode Sans Semi Condensed"/>
              <a:sym typeface="Encode Sans Semi Condensed"/>
            </a:endParaRPr>
          </a:p>
          <a:p>
            <a:pPr marL="0" lvl="0" indent="0" algn="l" rtl="0">
              <a:lnSpc>
                <a:spcPct val="90000"/>
              </a:lnSpc>
              <a:spcBef>
                <a:spcPts val="0"/>
              </a:spcBef>
              <a:spcAft>
                <a:spcPts val="0"/>
              </a:spcAft>
              <a:buNone/>
            </a:pPr>
            <a:r>
              <a:rPr lang="en" sz="2100">
                <a:latin typeface="Encode Sans Semi Condensed"/>
                <a:ea typeface="Encode Sans Semi Condensed"/>
                <a:cs typeface="Encode Sans Semi Condensed"/>
                <a:sym typeface="Encode Sans Semi Condensed"/>
              </a:rPr>
              <a:t>cost of sales!</a:t>
            </a:r>
            <a:endParaRPr sz="2100">
              <a:latin typeface="Encode Sans Semi Condensed"/>
              <a:ea typeface="Encode Sans Semi Condensed"/>
              <a:cs typeface="Encode Sans Semi Condensed"/>
              <a:sym typeface="Encode Sans Semi Condensed"/>
            </a:endParaRPr>
          </a:p>
          <a:p>
            <a:pPr marL="0" lvl="0" indent="0" algn="l" rtl="0">
              <a:lnSpc>
                <a:spcPct val="90000"/>
              </a:lnSpc>
              <a:spcBef>
                <a:spcPts val="500"/>
              </a:spcBef>
              <a:spcAft>
                <a:spcPts val="0"/>
              </a:spcAft>
              <a:buNone/>
            </a:pPr>
            <a:endParaRPr sz="1400">
              <a:latin typeface="Encode Sans Semi Condensed"/>
              <a:ea typeface="Encode Sans Semi Condensed"/>
              <a:cs typeface="Encode Sans Semi Condensed"/>
              <a:sym typeface="Encode Sans Semi Condensed"/>
            </a:endParaRPr>
          </a:p>
          <a:p>
            <a:pPr marL="0" lvl="0" indent="0" algn="l" rtl="0">
              <a:lnSpc>
                <a:spcPct val="90000"/>
              </a:lnSpc>
              <a:spcBef>
                <a:spcPts val="500"/>
              </a:spcBef>
              <a:spcAft>
                <a:spcPts val="0"/>
              </a:spcAft>
              <a:buNone/>
            </a:pPr>
            <a:endParaRPr sz="1400">
              <a:latin typeface="Encode Sans Semi Condensed"/>
              <a:ea typeface="Encode Sans Semi Condensed"/>
              <a:cs typeface="Encode Sans Semi Condensed"/>
              <a:sym typeface="Encode Sans Semi Condensed"/>
            </a:endParaRPr>
          </a:p>
          <a:p>
            <a:pPr marL="0" lvl="0" indent="0" algn="l" rtl="0">
              <a:lnSpc>
                <a:spcPct val="90000"/>
              </a:lnSpc>
              <a:spcBef>
                <a:spcPts val="500"/>
              </a:spcBef>
              <a:spcAft>
                <a:spcPts val="0"/>
              </a:spcAft>
              <a:buNone/>
            </a:pPr>
            <a:r>
              <a:rPr lang="en" b="1">
                <a:solidFill>
                  <a:schemeClr val="accent1"/>
                </a:solidFill>
                <a:latin typeface="Encode Sans Semi Condensed"/>
                <a:ea typeface="Encode Sans Semi Condensed"/>
                <a:cs typeface="Encode Sans Semi Condensed"/>
                <a:sym typeface="Encode Sans Semi Condensed"/>
              </a:rPr>
              <a:t>Basic Services:</a:t>
            </a:r>
            <a:endParaRPr sz="2400">
              <a:solidFill>
                <a:schemeClr val="accent1"/>
              </a:solidFill>
              <a:latin typeface="Encode Sans Semi Condensed"/>
              <a:ea typeface="Encode Sans Semi Condensed"/>
              <a:cs typeface="Encode Sans Semi Condensed"/>
              <a:sym typeface="Encode Sans Semi Condensed"/>
            </a:endParaRPr>
          </a:p>
          <a:p>
            <a:pPr marL="457200" lvl="0" indent="-355600" algn="l" rtl="0">
              <a:lnSpc>
                <a:spcPct val="90000"/>
              </a:lnSpc>
              <a:spcBef>
                <a:spcPts val="0"/>
              </a:spcBef>
              <a:spcAft>
                <a:spcPts val="0"/>
              </a:spcAft>
              <a:buClr>
                <a:srgbClr val="003C71"/>
              </a:buClr>
              <a:buSzPts val="2000"/>
              <a:buFont typeface="Encode Sans Semi Condensed"/>
              <a:buChar char="•"/>
            </a:pPr>
            <a:r>
              <a:rPr lang="en" sz="2000">
                <a:solidFill>
                  <a:srgbClr val="003C71"/>
                </a:solidFill>
                <a:latin typeface="Encode Sans Semi Condensed"/>
                <a:ea typeface="Encode Sans Semi Condensed"/>
                <a:cs typeface="Encode Sans Semi Condensed"/>
                <a:sym typeface="Encode Sans Semi Condensed"/>
              </a:rPr>
              <a:t>Sales preparation</a:t>
            </a:r>
            <a:endParaRPr sz="2000">
              <a:solidFill>
                <a:srgbClr val="003C71"/>
              </a:solidFill>
              <a:latin typeface="Encode Sans Semi Condensed"/>
              <a:ea typeface="Encode Sans Semi Condensed"/>
              <a:cs typeface="Encode Sans Semi Condensed"/>
              <a:sym typeface="Encode Sans Semi Condensed"/>
            </a:endParaRPr>
          </a:p>
          <a:p>
            <a:pPr marL="457200" lvl="0" indent="-355600" algn="l" rtl="0">
              <a:lnSpc>
                <a:spcPct val="90000"/>
              </a:lnSpc>
              <a:spcBef>
                <a:spcPts val="0"/>
              </a:spcBef>
              <a:spcAft>
                <a:spcPts val="0"/>
              </a:spcAft>
              <a:buClr>
                <a:srgbClr val="003C71"/>
              </a:buClr>
              <a:buSzPts val="2000"/>
              <a:buFont typeface="Encode Sans Semi Condensed"/>
              <a:buChar char="•"/>
            </a:pPr>
            <a:r>
              <a:rPr lang="en" sz="2000">
                <a:latin typeface="Encode Sans Semi Condensed"/>
                <a:ea typeface="Encode Sans Semi Condensed"/>
                <a:cs typeface="Encode Sans Semi Condensed"/>
                <a:sym typeface="Encode Sans Semi Condensed"/>
              </a:rPr>
              <a:t>Management of c</a:t>
            </a:r>
            <a:r>
              <a:rPr lang="en" sz="2000">
                <a:solidFill>
                  <a:srgbClr val="003C71"/>
                </a:solidFill>
                <a:latin typeface="Encode Sans Semi Condensed"/>
                <a:ea typeface="Encode Sans Semi Condensed"/>
                <a:cs typeface="Encode Sans Semi Condensed"/>
                <a:sym typeface="Encode Sans Semi Condensed"/>
              </a:rPr>
              <a:t>ontract awards and dispute</a:t>
            </a:r>
            <a:r>
              <a:rPr lang="en" sz="2000">
                <a:latin typeface="Encode Sans Semi Condensed"/>
                <a:ea typeface="Encode Sans Semi Condensed"/>
                <a:cs typeface="Encode Sans Semi Condensed"/>
                <a:sym typeface="Encode Sans Semi Condensed"/>
              </a:rPr>
              <a:t>s</a:t>
            </a:r>
            <a:endParaRPr sz="2000">
              <a:solidFill>
                <a:srgbClr val="003C71"/>
              </a:solidFill>
              <a:latin typeface="Encode Sans Semi Condensed"/>
              <a:ea typeface="Encode Sans Semi Condensed"/>
              <a:cs typeface="Encode Sans Semi Condensed"/>
              <a:sym typeface="Encode Sans Semi Condensed"/>
            </a:endParaRPr>
          </a:p>
          <a:p>
            <a:pPr marL="457200" lvl="0" indent="-355600" algn="l" rtl="0">
              <a:lnSpc>
                <a:spcPct val="90000"/>
              </a:lnSpc>
              <a:spcBef>
                <a:spcPts val="0"/>
              </a:spcBef>
              <a:spcAft>
                <a:spcPts val="0"/>
              </a:spcAft>
              <a:buClr>
                <a:srgbClr val="003C71"/>
              </a:buClr>
              <a:buSzPts val="2000"/>
              <a:buFont typeface="Encode Sans Semi Condensed"/>
              <a:buChar char="•"/>
            </a:pPr>
            <a:r>
              <a:rPr lang="en" sz="2000">
                <a:solidFill>
                  <a:srgbClr val="003C71"/>
                </a:solidFill>
                <a:latin typeface="Encode Sans Semi Condensed"/>
                <a:ea typeface="Encode Sans Semi Condensed"/>
                <a:cs typeface="Encode Sans Semi Condensed"/>
                <a:sym typeface="Encode Sans Semi Condensed"/>
              </a:rPr>
              <a:t>Collection and </a:t>
            </a:r>
            <a:r>
              <a:rPr lang="en" sz="2000">
                <a:latin typeface="Encode Sans Semi Condensed"/>
                <a:ea typeface="Encode Sans Semi Condensed"/>
                <a:cs typeface="Encode Sans Semi Condensed"/>
                <a:sym typeface="Encode Sans Semi Condensed"/>
              </a:rPr>
              <a:t>distribution</a:t>
            </a:r>
            <a:r>
              <a:rPr lang="en" sz="2000">
                <a:solidFill>
                  <a:srgbClr val="003C71"/>
                </a:solidFill>
                <a:latin typeface="Encode Sans Semi Condensed"/>
                <a:ea typeface="Encode Sans Semi Condensed"/>
                <a:cs typeface="Encode Sans Semi Condensed"/>
                <a:sym typeface="Encode Sans Semi Condensed"/>
              </a:rPr>
              <a:t> of proceeds</a:t>
            </a:r>
            <a:endParaRPr sz="2000">
              <a:solidFill>
                <a:srgbClr val="003C71"/>
              </a:solidFill>
              <a:latin typeface="Encode Sans Semi Condensed"/>
              <a:ea typeface="Encode Sans Semi Condensed"/>
              <a:cs typeface="Encode Sans Semi Condensed"/>
              <a:sym typeface="Encode Sans Semi Condensed"/>
            </a:endParaRPr>
          </a:p>
          <a:p>
            <a:pPr marL="457200" lvl="0" indent="-355600" algn="l" rtl="0">
              <a:lnSpc>
                <a:spcPct val="90000"/>
              </a:lnSpc>
              <a:spcBef>
                <a:spcPts val="0"/>
              </a:spcBef>
              <a:spcAft>
                <a:spcPts val="0"/>
              </a:spcAft>
              <a:buClr>
                <a:srgbClr val="333333"/>
              </a:buClr>
              <a:buSzPts val="2000"/>
              <a:buFont typeface="Encode Sans Semi Condensed"/>
              <a:buChar char="•"/>
            </a:pPr>
            <a:r>
              <a:rPr lang="en" sz="2000">
                <a:latin typeface="Encode Sans Semi Condensed"/>
                <a:ea typeface="Encode Sans Semi Condensed"/>
                <a:cs typeface="Encode Sans Semi Condensed"/>
                <a:sym typeface="Encode Sans Semi Condensed"/>
              </a:rPr>
              <a:t>Prepare and send SF-97 to buyer</a:t>
            </a:r>
            <a:endParaRPr sz="2000">
              <a:latin typeface="Encode Sans Semi Condensed"/>
              <a:ea typeface="Encode Sans Semi Condensed"/>
              <a:cs typeface="Encode Sans Semi Condensed"/>
              <a:sym typeface="Encode Sans Semi Condensed"/>
            </a:endParaRPr>
          </a:p>
          <a:p>
            <a:pPr marL="457200" lvl="0" indent="-355600" algn="l" rtl="0">
              <a:lnSpc>
                <a:spcPct val="90000"/>
              </a:lnSpc>
              <a:spcBef>
                <a:spcPts val="0"/>
              </a:spcBef>
              <a:spcAft>
                <a:spcPts val="0"/>
              </a:spcAft>
              <a:buClr>
                <a:srgbClr val="333333"/>
              </a:buClr>
              <a:buSzPts val="2000"/>
              <a:buFont typeface="Encode Sans Semi Condensed"/>
              <a:buChar char="•"/>
            </a:pPr>
            <a:r>
              <a:rPr lang="en" sz="2000">
                <a:latin typeface="Encode Sans Semi Condensed"/>
                <a:ea typeface="Encode Sans Semi Condensed"/>
                <a:cs typeface="Encode Sans Semi Condensed"/>
                <a:sym typeface="Encode Sans Semi Condensed"/>
              </a:rPr>
              <a:t>Reporting of annual sale data</a:t>
            </a:r>
            <a:endParaRPr sz="2000">
              <a:solidFill>
                <a:srgbClr val="003C71"/>
              </a:solidFill>
            </a:endParaRPr>
          </a:p>
        </p:txBody>
      </p:sp>
      <p:pic>
        <p:nvPicPr>
          <p:cNvPr id="312" name="Google Shape;312;p26"/>
          <p:cNvPicPr preferRelativeResize="0"/>
          <p:nvPr/>
        </p:nvPicPr>
        <p:blipFill>
          <a:blip r:embed="rId3">
            <a:alphaModFix/>
          </a:blip>
          <a:stretch>
            <a:fillRect/>
          </a:stretch>
        </p:blipFill>
        <p:spPr>
          <a:xfrm>
            <a:off x="619463" y="2905500"/>
            <a:ext cx="1101825" cy="1101825"/>
          </a:xfrm>
          <a:prstGeom prst="rect">
            <a:avLst/>
          </a:prstGeom>
          <a:noFill/>
          <a:ln>
            <a:noFill/>
          </a:ln>
        </p:spPr>
      </p:pic>
      <p:pic>
        <p:nvPicPr>
          <p:cNvPr id="313" name="Google Shape;313;p26"/>
          <p:cNvPicPr preferRelativeResize="0"/>
          <p:nvPr/>
        </p:nvPicPr>
        <p:blipFill>
          <a:blip r:embed="rId4">
            <a:alphaModFix/>
          </a:blip>
          <a:stretch>
            <a:fillRect/>
          </a:stretch>
        </p:blipFill>
        <p:spPr>
          <a:xfrm>
            <a:off x="619475" y="1136525"/>
            <a:ext cx="1101825" cy="1074650"/>
          </a:xfrm>
          <a:prstGeom prst="rect">
            <a:avLst/>
          </a:prstGeom>
          <a:noFill/>
          <a:ln>
            <a:noFill/>
          </a:ln>
        </p:spPr>
      </p:pic>
      <p:pic>
        <p:nvPicPr>
          <p:cNvPr id="314" name="Google Shape;314;p26"/>
          <p:cNvPicPr preferRelativeResize="0"/>
          <p:nvPr/>
        </p:nvPicPr>
        <p:blipFill>
          <a:blip r:embed="rId5">
            <a:alphaModFix/>
          </a:blip>
          <a:stretch>
            <a:fillRect/>
          </a:stretch>
        </p:blipFill>
        <p:spPr>
          <a:xfrm>
            <a:off x="940074" y="1443513"/>
            <a:ext cx="460625" cy="460675"/>
          </a:xfrm>
          <a:prstGeom prst="rect">
            <a:avLst/>
          </a:prstGeom>
          <a:noFill/>
          <a:ln>
            <a:noFill/>
          </a:ln>
        </p:spPr>
      </p:pic>
      <p:cxnSp>
        <p:nvCxnSpPr>
          <p:cNvPr id="315" name="Google Shape;315;p26"/>
          <p:cNvCxnSpPr/>
          <p:nvPr/>
        </p:nvCxnSpPr>
        <p:spPr>
          <a:xfrm>
            <a:off x="918688" y="1429663"/>
            <a:ext cx="503400" cy="488400"/>
          </a:xfrm>
          <a:prstGeom prst="straightConnector1">
            <a:avLst/>
          </a:prstGeom>
          <a:noFill/>
          <a:ln w="28575" cap="flat" cmpd="sng">
            <a:solidFill>
              <a:schemeClr val="accent4"/>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7"/>
          <p:cNvSpPr txBox="1">
            <a:spLocks noGrp="1"/>
          </p:cNvSpPr>
          <p:nvPr>
            <p:ph type="title"/>
          </p:nvPr>
        </p:nvSpPr>
        <p:spPr>
          <a:xfrm>
            <a:off x="231475" y="265750"/>
            <a:ext cx="7785000" cy="5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are the benefits of using GSA?</a:t>
            </a:r>
            <a:endParaRPr>
              <a:latin typeface="Poppins"/>
              <a:ea typeface="Poppins"/>
              <a:cs typeface="Poppins"/>
              <a:sym typeface="Poppins"/>
            </a:endParaRPr>
          </a:p>
        </p:txBody>
      </p:sp>
      <p:sp>
        <p:nvSpPr>
          <p:cNvPr id="321" name="Google Shape;321;p27"/>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322" name="Google Shape;322;p27"/>
          <p:cNvSpPr txBox="1">
            <a:spLocks noGrp="1"/>
          </p:cNvSpPr>
          <p:nvPr>
            <p:ph type="body" idx="1"/>
          </p:nvPr>
        </p:nvSpPr>
        <p:spPr>
          <a:xfrm>
            <a:off x="3683750" y="1005225"/>
            <a:ext cx="5460300" cy="3683400"/>
          </a:xfrm>
          <a:prstGeom prst="rect">
            <a:avLst/>
          </a:prstGeom>
        </p:spPr>
        <p:txBody>
          <a:bodyPr spcFirstLastPara="1" wrap="square" lIns="91425" tIns="91425" rIns="91425" bIns="91425" anchor="ctr" anchorCtr="0">
            <a:noAutofit/>
          </a:bodyPr>
          <a:lstStyle/>
          <a:p>
            <a:pPr marL="457200" lvl="0" indent="-352425" algn="l" rtl="0">
              <a:lnSpc>
                <a:spcPct val="150000"/>
              </a:lnSpc>
              <a:spcBef>
                <a:spcPts val="0"/>
              </a:spcBef>
              <a:spcAft>
                <a:spcPts val="0"/>
              </a:spcAft>
              <a:buClr>
                <a:srgbClr val="013C88"/>
              </a:buClr>
              <a:buSzPts val="1950"/>
              <a:buFont typeface="Encode Sans Semi Condensed"/>
              <a:buChar char="●"/>
            </a:pPr>
            <a:r>
              <a:rPr lang="en" sz="1950">
                <a:solidFill>
                  <a:srgbClr val="013C88"/>
                </a:solidFill>
                <a:latin typeface="Encode Sans Semi Condensed"/>
                <a:ea typeface="Encode Sans Semi Condensed"/>
                <a:cs typeface="Encode Sans Semi Condensed"/>
                <a:sym typeface="Encode Sans Semi Condensed"/>
              </a:rPr>
              <a:t>Compliant with the FMR </a:t>
            </a:r>
            <a:endParaRPr sz="1950">
              <a:solidFill>
                <a:srgbClr val="013C88"/>
              </a:solidFill>
              <a:latin typeface="Encode Sans Semi Condensed"/>
              <a:ea typeface="Encode Sans Semi Condensed"/>
              <a:cs typeface="Encode Sans Semi Condensed"/>
              <a:sym typeface="Encode Sans Semi Condensed"/>
            </a:endParaRPr>
          </a:p>
          <a:p>
            <a:pPr marL="457200" lvl="0" indent="-352425" algn="l" rtl="0">
              <a:lnSpc>
                <a:spcPct val="150000"/>
              </a:lnSpc>
              <a:spcBef>
                <a:spcPts val="0"/>
              </a:spcBef>
              <a:spcAft>
                <a:spcPts val="0"/>
              </a:spcAft>
              <a:buClr>
                <a:srgbClr val="013C88"/>
              </a:buClr>
              <a:buSzPts val="1950"/>
              <a:buFont typeface="Encode Sans Semi Condensed"/>
              <a:buChar char="●"/>
            </a:pPr>
            <a:r>
              <a:rPr lang="en" sz="1950">
                <a:solidFill>
                  <a:srgbClr val="013C88"/>
                </a:solidFill>
                <a:latin typeface="Encode Sans Semi Condensed"/>
                <a:ea typeface="Encode Sans Semi Condensed"/>
                <a:cs typeface="Encode Sans Semi Condensed"/>
                <a:sym typeface="Encode Sans Semi Condensed"/>
              </a:rPr>
              <a:t>Warranted Sales Contracting Officers (SCOs)</a:t>
            </a:r>
            <a:endParaRPr sz="1950">
              <a:solidFill>
                <a:srgbClr val="013C88"/>
              </a:solidFill>
              <a:latin typeface="Encode Sans Semi Condensed"/>
              <a:ea typeface="Encode Sans Semi Condensed"/>
              <a:cs typeface="Encode Sans Semi Condensed"/>
              <a:sym typeface="Encode Sans Semi Condensed"/>
            </a:endParaRPr>
          </a:p>
          <a:p>
            <a:pPr marL="457200" lvl="0" indent="-352425" algn="l" rtl="0">
              <a:lnSpc>
                <a:spcPct val="150000"/>
              </a:lnSpc>
              <a:spcBef>
                <a:spcPts val="0"/>
              </a:spcBef>
              <a:spcAft>
                <a:spcPts val="0"/>
              </a:spcAft>
              <a:buClr>
                <a:srgbClr val="013C88"/>
              </a:buClr>
              <a:buSzPts val="1950"/>
              <a:buFont typeface="Encode Sans Semi Condensed"/>
              <a:buChar char="●"/>
            </a:pPr>
            <a:r>
              <a:rPr lang="en" sz="1950">
                <a:solidFill>
                  <a:srgbClr val="013C88"/>
                </a:solidFill>
                <a:latin typeface="Encode Sans Semi Condensed"/>
                <a:ea typeface="Encode Sans Semi Condensed"/>
                <a:cs typeface="Encode Sans Semi Condensed"/>
                <a:sym typeface="Encode Sans Semi Condensed"/>
              </a:rPr>
              <a:t>Nationwide coverage</a:t>
            </a:r>
            <a:endParaRPr sz="1950">
              <a:solidFill>
                <a:srgbClr val="013C88"/>
              </a:solidFill>
              <a:latin typeface="Encode Sans Semi Condensed"/>
              <a:ea typeface="Encode Sans Semi Condensed"/>
              <a:cs typeface="Encode Sans Semi Condensed"/>
              <a:sym typeface="Encode Sans Semi Condensed"/>
            </a:endParaRPr>
          </a:p>
          <a:p>
            <a:pPr marL="457200" lvl="0" indent="-352425" algn="l" rtl="0">
              <a:lnSpc>
                <a:spcPct val="150000"/>
              </a:lnSpc>
              <a:spcBef>
                <a:spcPts val="0"/>
              </a:spcBef>
              <a:spcAft>
                <a:spcPts val="0"/>
              </a:spcAft>
              <a:buClr>
                <a:srgbClr val="013C88"/>
              </a:buClr>
              <a:buSzPts val="1950"/>
              <a:buFont typeface="Encode Sans Semi Condensed"/>
              <a:buChar char="●"/>
            </a:pPr>
            <a:r>
              <a:rPr lang="en" sz="1950">
                <a:solidFill>
                  <a:srgbClr val="013C88"/>
                </a:solidFill>
                <a:latin typeface="Encode Sans Semi Condensed"/>
                <a:ea typeface="Encode Sans Semi Condensed"/>
                <a:cs typeface="Encode Sans Semi Condensed"/>
                <a:sym typeface="Encode Sans Semi Condensed"/>
              </a:rPr>
              <a:t>Reputable ecommerce platform, </a:t>
            </a:r>
            <a:r>
              <a:rPr lang="en" sz="1950" u="sng">
                <a:solidFill>
                  <a:srgbClr val="BD2A35"/>
                </a:solidFill>
                <a:latin typeface="Encode Sans Semi Condensed"/>
                <a:ea typeface="Encode Sans Semi Condensed"/>
                <a:cs typeface="Encode Sans Semi Condensed"/>
                <a:sym typeface="Encode Sans Semi Condensed"/>
                <a:hlinkClick r:id="rId3">
                  <a:extLst>
                    <a:ext uri="{A12FA001-AC4F-418D-AE19-62706E023703}">
                      <ahyp:hlinkClr xmlns:ahyp="http://schemas.microsoft.com/office/drawing/2018/hyperlinkcolor" val="tx"/>
                    </a:ext>
                  </a:extLst>
                </a:hlinkClick>
              </a:rPr>
              <a:t>GSA Auctions</a:t>
            </a:r>
            <a:endParaRPr sz="1950">
              <a:solidFill>
                <a:srgbClr val="BD2A35"/>
              </a:solidFill>
              <a:latin typeface="Encode Sans Semi Condensed"/>
              <a:ea typeface="Encode Sans Semi Condensed"/>
              <a:cs typeface="Encode Sans Semi Condensed"/>
              <a:sym typeface="Encode Sans Semi Condensed"/>
            </a:endParaRPr>
          </a:p>
          <a:p>
            <a:pPr marL="457200" lvl="0" indent="-352425" algn="l" rtl="0">
              <a:lnSpc>
                <a:spcPct val="150000"/>
              </a:lnSpc>
              <a:spcBef>
                <a:spcPts val="0"/>
              </a:spcBef>
              <a:spcAft>
                <a:spcPts val="0"/>
              </a:spcAft>
              <a:buClr>
                <a:srgbClr val="013C88"/>
              </a:buClr>
              <a:buSzPts val="1950"/>
              <a:buFont typeface="Encode Sans Semi Condensed"/>
              <a:buChar char="●"/>
            </a:pPr>
            <a:r>
              <a:rPr lang="en" sz="1950">
                <a:solidFill>
                  <a:srgbClr val="013C88"/>
                </a:solidFill>
                <a:latin typeface="Encode Sans Semi Condensed"/>
                <a:ea typeface="Encode Sans Semi Condensed"/>
                <a:cs typeface="Encode Sans Semi Condensed"/>
                <a:sym typeface="Encode Sans Semi Condensed"/>
              </a:rPr>
              <a:t>Digital marketing services</a:t>
            </a:r>
            <a:endParaRPr sz="1950">
              <a:solidFill>
                <a:srgbClr val="013C88"/>
              </a:solidFill>
              <a:latin typeface="Encode Sans Semi Condensed"/>
              <a:ea typeface="Encode Sans Semi Condensed"/>
              <a:cs typeface="Encode Sans Semi Condensed"/>
              <a:sym typeface="Encode Sans Semi Condensed"/>
            </a:endParaRPr>
          </a:p>
          <a:p>
            <a:pPr marL="457200" lvl="0" indent="-352425" algn="l" rtl="0">
              <a:lnSpc>
                <a:spcPct val="150000"/>
              </a:lnSpc>
              <a:spcBef>
                <a:spcPts val="0"/>
              </a:spcBef>
              <a:spcAft>
                <a:spcPts val="0"/>
              </a:spcAft>
              <a:buClr>
                <a:srgbClr val="013C88"/>
              </a:buClr>
              <a:buSzPts val="1950"/>
              <a:buFont typeface="Encode Sans Semi Condensed"/>
              <a:buChar char="●"/>
            </a:pPr>
            <a:r>
              <a:rPr lang="en" sz="1950">
                <a:solidFill>
                  <a:srgbClr val="013C88"/>
                </a:solidFill>
                <a:latin typeface="Encode Sans Semi Condensed"/>
                <a:ea typeface="Encode Sans Semi Condensed"/>
                <a:cs typeface="Encode Sans Semi Condensed"/>
                <a:sym typeface="Encode Sans Semi Condensed"/>
              </a:rPr>
              <a:t>Optimizes return to the US Government</a:t>
            </a:r>
            <a:endParaRPr sz="1950">
              <a:solidFill>
                <a:srgbClr val="013C88"/>
              </a:solidFill>
              <a:latin typeface="Encode Sans Semi Condensed"/>
              <a:ea typeface="Encode Sans Semi Condensed"/>
              <a:cs typeface="Encode Sans Semi Condensed"/>
              <a:sym typeface="Encode Sans Semi Condensed"/>
            </a:endParaRPr>
          </a:p>
          <a:p>
            <a:pPr marL="457200" lvl="0" indent="-352425" algn="l" rtl="0">
              <a:lnSpc>
                <a:spcPct val="150000"/>
              </a:lnSpc>
              <a:spcBef>
                <a:spcPts val="0"/>
              </a:spcBef>
              <a:spcAft>
                <a:spcPts val="0"/>
              </a:spcAft>
              <a:buClr>
                <a:srgbClr val="013C88"/>
              </a:buClr>
              <a:buSzPts val="1950"/>
              <a:buFont typeface="Encode Sans Semi Condensed"/>
              <a:buChar char="●"/>
            </a:pPr>
            <a:r>
              <a:rPr lang="en" sz="1950">
                <a:solidFill>
                  <a:srgbClr val="013C88"/>
                </a:solidFill>
                <a:latin typeface="Encode Sans Semi Condensed"/>
                <a:ea typeface="Encode Sans Semi Condensed"/>
                <a:cs typeface="Encode Sans Semi Condensed"/>
                <a:sym typeface="Encode Sans Semi Condensed"/>
              </a:rPr>
              <a:t>Eliminates removal costs</a:t>
            </a:r>
            <a:endParaRPr sz="1950">
              <a:solidFill>
                <a:srgbClr val="013C88"/>
              </a:solidFill>
              <a:latin typeface="Encode Sans Semi Condensed"/>
              <a:ea typeface="Encode Sans Semi Condensed"/>
              <a:cs typeface="Encode Sans Semi Condensed"/>
              <a:sym typeface="Encode Sans Semi Condensed"/>
            </a:endParaRPr>
          </a:p>
          <a:p>
            <a:pPr marL="457200" lvl="0" indent="-352425" algn="l" rtl="0">
              <a:lnSpc>
                <a:spcPct val="150000"/>
              </a:lnSpc>
              <a:spcBef>
                <a:spcPts val="0"/>
              </a:spcBef>
              <a:spcAft>
                <a:spcPts val="0"/>
              </a:spcAft>
              <a:buClr>
                <a:srgbClr val="013C88"/>
              </a:buClr>
              <a:buSzPts val="1950"/>
              <a:buFont typeface="Encode Sans Semi Condensed"/>
              <a:buChar char="●"/>
            </a:pPr>
            <a:r>
              <a:rPr lang="en" sz="1950">
                <a:solidFill>
                  <a:srgbClr val="013C88"/>
                </a:solidFill>
                <a:latin typeface="Encode Sans Semi Condensed"/>
                <a:ea typeface="Encode Sans Semi Condensed"/>
                <a:cs typeface="Encode Sans Semi Condensed"/>
                <a:sym typeface="Encode Sans Semi Condensed"/>
              </a:rPr>
              <a:t>Diverts waste / promotes reuse</a:t>
            </a:r>
            <a:endParaRPr sz="1950">
              <a:solidFill>
                <a:srgbClr val="013C88"/>
              </a:solidFill>
              <a:latin typeface="Encode Sans Semi Condensed"/>
              <a:ea typeface="Encode Sans Semi Condensed"/>
              <a:cs typeface="Encode Sans Semi Condensed"/>
              <a:sym typeface="Encode Sans Semi Condensed"/>
            </a:endParaRPr>
          </a:p>
        </p:txBody>
      </p:sp>
      <p:pic>
        <p:nvPicPr>
          <p:cNvPr id="323" name="Google Shape;323;p27"/>
          <p:cNvPicPr preferRelativeResize="0"/>
          <p:nvPr/>
        </p:nvPicPr>
        <p:blipFill rotWithShape="1">
          <a:blip r:embed="rId4">
            <a:alphaModFix/>
          </a:blip>
          <a:srcRect r="26242"/>
          <a:stretch/>
        </p:blipFill>
        <p:spPr>
          <a:xfrm>
            <a:off x="152400" y="1150000"/>
            <a:ext cx="3456474" cy="3267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8"/>
          <p:cNvSpPr txBox="1">
            <a:spLocks noGrp="1"/>
          </p:cNvSpPr>
          <p:nvPr>
            <p:ph type="title"/>
          </p:nvPr>
        </p:nvSpPr>
        <p:spPr>
          <a:xfrm>
            <a:off x="231475" y="265750"/>
            <a:ext cx="8109000" cy="948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Does my agency receive reimbursement for sold property?</a:t>
            </a:r>
            <a:endParaRPr>
              <a:latin typeface="Poppins"/>
              <a:ea typeface="Poppins"/>
              <a:cs typeface="Poppins"/>
              <a:sym typeface="Poppins"/>
            </a:endParaRPr>
          </a:p>
        </p:txBody>
      </p:sp>
      <p:sp>
        <p:nvSpPr>
          <p:cNvPr id="329" name="Google Shape;329;p28"/>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330" name="Google Shape;330;p28"/>
          <p:cNvSpPr txBox="1">
            <a:spLocks noGrp="1"/>
          </p:cNvSpPr>
          <p:nvPr>
            <p:ph type="body" idx="1"/>
          </p:nvPr>
        </p:nvSpPr>
        <p:spPr>
          <a:xfrm>
            <a:off x="124700" y="1144150"/>
            <a:ext cx="6215400" cy="3738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latin typeface="Encode Sans Semi Condensed"/>
                <a:ea typeface="Encode Sans Semi Condensed"/>
                <a:cs typeface="Encode Sans Semi Condensed"/>
                <a:sym typeface="Encode Sans Semi Condensed"/>
              </a:rPr>
              <a:t>It depends on:</a:t>
            </a:r>
            <a:r>
              <a:rPr lang="en" sz="1800">
                <a:latin typeface="Encode Sans Semi Condensed"/>
                <a:ea typeface="Encode Sans Semi Condensed"/>
                <a:cs typeface="Encode Sans Semi Condensed"/>
                <a:sym typeface="Encode Sans Semi Condensed"/>
              </a:rPr>
              <a:t> </a:t>
            </a:r>
            <a:endParaRPr sz="1500">
              <a:latin typeface="Encode Sans Semi Condensed"/>
              <a:ea typeface="Encode Sans Semi Condensed"/>
              <a:cs typeface="Encode Sans Semi Condensed"/>
              <a:sym typeface="Encode Sans Semi Condensed"/>
            </a:endParaRPr>
          </a:p>
          <a:p>
            <a:pPr marL="457200" lvl="0" indent="-323850" algn="l" rtl="0">
              <a:lnSpc>
                <a:spcPct val="115000"/>
              </a:lnSpc>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How the property was purchased,</a:t>
            </a:r>
            <a:endParaRPr sz="1500">
              <a:latin typeface="Encode Sans Semi Condensed"/>
              <a:ea typeface="Encode Sans Semi Condensed"/>
              <a:cs typeface="Encode Sans Semi Condensed"/>
              <a:sym typeface="Encode Sans Semi Condensed"/>
            </a:endParaRPr>
          </a:p>
          <a:p>
            <a:pPr marL="457200" lvl="0" indent="-323850" algn="l" rtl="0">
              <a:lnSpc>
                <a:spcPct val="115000"/>
              </a:lnSpc>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If there’s a continuing need (Exchange/Sale), and/or</a:t>
            </a:r>
            <a:endParaRPr sz="1500">
              <a:latin typeface="Encode Sans Semi Condensed"/>
              <a:ea typeface="Encode Sans Semi Condensed"/>
              <a:cs typeface="Encode Sans Semi Condensed"/>
              <a:sym typeface="Encode Sans Semi Condensed"/>
            </a:endParaRPr>
          </a:p>
          <a:p>
            <a:pPr marL="457200" lvl="0" indent="-323850" algn="l" rtl="0">
              <a:lnSpc>
                <a:spcPct val="115000"/>
              </a:lnSpc>
              <a:spcBef>
                <a:spcPts val="0"/>
              </a:spcBef>
              <a:spcAft>
                <a:spcPts val="0"/>
              </a:spcAft>
              <a:buSzPts val="1500"/>
              <a:buFont typeface="Encode Sans Semi Condensed"/>
              <a:buChar char="●"/>
            </a:pPr>
            <a:r>
              <a:rPr lang="en" sz="1500">
                <a:latin typeface="Encode Sans Semi Condensed"/>
                <a:ea typeface="Encode Sans Semi Condensed"/>
                <a:cs typeface="Encode Sans Semi Condensed"/>
                <a:sym typeface="Encode Sans Semi Condensed"/>
              </a:rPr>
              <a:t>If the agency incurs and documents the cost of sale activities (e.g., storage fees)</a:t>
            </a:r>
            <a:endParaRPr sz="300">
              <a:latin typeface="Encode Sans Semi Condensed"/>
              <a:ea typeface="Encode Sans Semi Condensed"/>
              <a:cs typeface="Encode Sans Semi Condensed"/>
              <a:sym typeface="Encode Sans Semi Condensed"/>
            </a:endParaRPr>
          </a:p>
          <a:p>
            <a:pPr marL="0" lvl="0" indent="0" algn="l" rtl="0">
              <a:lnSpc>
                <a:spcPct val="115000"/>
              </a:lnSpc>
              <a:spcBef>
                <a:spcPts val="1200"/>
              </a:spcBef>
              <a:spcAft>
                <a:spcPts val="0"/>
              </a:spcAft>
              <a:buNone/>
            </a:pPr>
            <a:r>
              <a:rPr lang="en" sz="1600" b="1">
                <a:latin typeface="Encode Sans Semi Condensed"/>
                <a:ea typeface="Encode Sans Semi Condensed"/>
                <a:cs typeface="Encode Sans Semi Condensed"/>
                <a:sym typeface="Encode Sans Semi Condensed"/>
              </a:rPr>
              <a:t>Remember:</a:t>
            </a:r>
            <a:endParaRPr sz="1500" b="1">
              <a:latin typeface="Encode Sans Semi Condensed"/>
              <a:ea typeface="Encode Sans Semi Condensed"/>
              <a:cs typeface="Encode Sans Semi Condensed"/>
              <a:sym typeface="Encode Sans Semi Condensed"/>
            </a:endParaRPr>
          </a:p>
          <a:p>
            <a:pPr marL="457200" lvl="0" indent="-330200" algn="l" rtl="0">
              <a:lnSpc>
                <a:spcPct val="115000"/>
              </a:lnSpc>
              <a:spcBef>
                <a:spcPts val="0"/>
              </a:spcBef>
              <a:spcAft>
                <a:spcPts val="0"/>
              </a:spcAft>
              <a:buSzPts val="1600"/>
              <a:buFont typeface="Poppins"/>
              <a:buChar char="●"/>
            </a:pPr>
            <a:r>
              <a:rPr lang="en" sz="1600">
                <a:latin typeface="Encode Sans Semi Condensed"/>
                <a:ea typeface="Encode Sans Semi Condensed"/>
                <a:cs typeface="Encode Sans Semi Condensed"/>
                <a:sym typeface="Encode Sans Semi Condensed"/>
              </a:rPr>
              <a:t>Reimbursable property </a:t>
            </a:r>
            <a:r>
              <a:rPr lang="en" sz="1600" b="1">
                <a:latin typeface="Encode Sans Semi Condensed"/>
                <a:ea typeface="Encode Sans Semi Condensed"/>
                <a:cs typeface="Encode Sans Semi Condensed"/>
                <a:sym typeface="Encode Sans Semi Condensed"/>
              </a:rPr>
              <a:t>must be identified</a:t>
            </a:r>
            <a:r>
              <a:rPr lang="en" sz="1600">
                <a:latin typeface="Encode Sans Semi Condensed"/>
                <a:ea typeface="Encode Sans Semi Condensed"/>
                <a:cs typeface="Encode Sans Semi Condensed"/>
                <a:sym typeface="Encode Sans Semi Condensed"/>
              </a:rPr>
              <a:t> </a:t>
            </a:r>
            <a:r>
              <a:rPr lang="en" sz="1600" b="1">
                <a:latin typeface="Encode Sans Semi Condensed"/>
                <a:ea typeface="Encode Sans Semi Condensed"/>
                <a:cs typeface="Encode Sans Semi Condensed"/>
                <a:sym typeface="Encode Sans Semi Condensed"/>
              </a:rPr>
              <a:t>when it’s reported and requires additional information </a:t>
            </a:r>
            <a:r>
              <a:rPr lang="en" sz="1200">
                <a:latin typeface="Encode Sans Semi Condensed"/>
                <a:ea typeface="Encode Sans Semi Condensed"/>
                <a:cs typeface="Encode Sans Semi Condensed"/>
                <a:sym typeface="Encode Sans Semi Condensed"/>
              </a:rPr>
              <a:t>(see </a:t>
            </a:r>
            <a:r>
              <a:rPr lang="en" sz="1200" u="sng">
                <a:solidFill>
                  <a:srgbClr val="BD2A35"/>
                </a:solidFill>
                <a:latin typeface="Encode Sans Semi Condensed"/>
                <a:ea typeface="Encode Sans Semi Condensed"/>
                <a:cs typeface="Encode Sans Semi Condensed"/>
                <a:sym typeface="Encode Sans Semi Condensed"/>
                <a:hlinkClick r:id="rId3">
                  <a:extLst>
                    <a:ext uri="{A12FA001-AC4F-418D-AE19-62706E023703}">
                      <ahyp:hlinkClr xmlns:ahyp="http://schemas.microsoft.com/office/drawing/2018/hyperlinkcolor" val="tx"/>
                    </a:ext>
                  </a:extLst>
                </a:hlinkClick>
              </a:rPr>
              <a:t>Agency Reimbursement</a:t>
            </a:r>
            <a:r>
              <a:rPr lang="en" sz="1200" u="sng">
                <a:solidFill>
                  <a:srgbClr val="BD2A35"/>
                </a:solidFill>
                <a:latin typeface="Encode Sans Semi Condensed"/>
                <a:ea typeface="Encode Sans Semi Condensed"/>
                <a:cs typeface="Encode Sans Semi Condensed"/>
                <a:sym typeface="Encode Sans Semi Condensed"/>
                <a:hlinkClick r:id="rId3">
                  <a:extLst>
                    <a:ext uri="{A12FA001-AC4F-418D-AE19-62706E023703}">
                      <ahyp:hlinkClr xmlns:ahyp="http://schemas.microsoft.com/office/drawing/2018/hyperlinkcolor" val="tx"/>
                    </a:ext>
                  </a:extLst>
                </a:hlinkClick>
              </a:rPr>
              <a:t> training</a:t>
            </a:r>
            <a:r>
              <a:rPr lang="en" sz="1200">
                <a:latin typeface="Encode Sans Semi Condensed"/>
                <a:ea typeface="Encode Sans Semi Condensed"/>
                <a:cs typeface="Encode Sans Semi Condensed"/>
                <a:sym typeface="Encode Sans Semi Condensed"/>
              </a:rPr>
              <a:t> for more information).</a:t>
            </a:r>
            <a:endParaRPr sz="1200">
              <a:latin typeface="Encode Sans Semi Condensed"/>
              <a:ea typeface="Encode Sans Semi Condensed"/>
              <a:cs typeface="Encode Sans Semi Condensed"/>
              <a:sym typeface="Encode Sans Semi Condensed"/>
            </a:endParaRPr>
          </a:p>
          <a:p>
            <a:pPr marL="457200" lvl="0" indent="-330200" algn="l" rtl="0">
              <a:lnSpc>
                <a:spcPct val="115000"/>
              </a:lnSpc>
              <a:spcBef>
                <a:spcPts val="0"/>
              </a:spcBef>
              <a:spcAft>
                <a:spcPts val="0"/>
              </a:spcAft>
              <a:buSzPts val="1600"/>
              <a:buFont typeface="Encode Sans Semi Condensed"/>
              <a:buChar char="●"/>
            </a:pPr>
            <a:r>
              <a:rPr lang="en" sz="1600">
                <a:latin typeface="Encode Sans Semi Condensed"/>
                <a:ea typeface="Encode Sans Semi Condensed"/>
                <a:cs typeface="Encode Sans Semi Condensed"/>
                <a:sym typeface="Encode Sans Semi Condensed"/>
              </a:rPr>
              <a:t>The </a:t>
            </a:r>
            <a:r>
              <a:rPr lang="en" sz="1600" b="1">
                <a:latin typeface="Encode Sans Semi Condensed"/>
                <a:ea typeface="Encode Sans Semi Condensed"/>
                <a:cs typeface="Encode Sans Semi Condensed"/>
                <a:sym typeface="Encode Sans Semi Condensed"/>
              </a:rPr>
              <a:t>Exchange/Sale Authority</a:t>
            </a:r>
            <a:r>
              <a:rPr lang="en" sz="1600">
                <a:latin typeface="Encode Sans Semi Condensed"/>
                <a:ea typeface="Encode Sans Semi Condensed"/>
                <a:cs typeface="Encode Sans Semi Condensed"/>
                <a:sym typeface="Encode Sans Semi Condensed"/>
              </a:rPr>
              <a:t> allows your agency to dispose of property it still has a need for. Proceeds from the sale of the old can be applied to the purchase of a similar item </a:t>
            </a:r>
            <a:r>
              <a:rPr lang="en" sz="1200">
                <a:latin typeface="Encode Sans Semi Condensed"/>
                <a:ea typeface="Encode Sans Semi Condensed"/>
                <a:cs typeface="Encode Sans Semi Condensed"/>
                <a:sym typeface="Encode Sans Semi Condensed"/>
              </a:rPr>
              <a:t>(see </a:t>
            </a:r>
            <a:r>
              <a:rPr lang="en" sz="1200" u="sng">
                <a:solidFill>
                  <a:srgbClr val="BD2A35"/>
                </a:solidFill>
                <a:latin typeface="Encode Sans Semi Condensed"/>
                <a:ea typeface="Encode Sans Semi Condensed"/>
                <a:cs typeface="Encode Sans Semi Condensed"/>
                <a:sym typeface="Encode Sans Semi Condensed"/>
                <a:hlinkClick r:id="rId4">
                  <a:extLst>
                    <a:ext uri="{A12FA001-AC4F-418D-AE19-62706E023703}">
                      <ahyp:hlinkClr xmlns:ahyp="http://schemas.microsoft.com/office/drawing/2018/hyperlinkcolor" val="tx"/>
                    </a:ext>
                  </a:extLst>
                </a:hlinkClick>
              </a:rPr>
              <a:t>gsa.gov/es</a:t>
            </a:r>
            <a:r>
              <a:rPr lang="en" sz="1200">
                <a:latin typeface="Encode Sans Semi Condensed"/>
                <a:ea typeface="Encode Sans Semi Condensed"/>
                <a:cs typeface="Encode Sans Semi Condensed"/>
                <a:sym typeface="Encode Sans Semi Condensed"/>
              </a:rPr>
              <a:t> for more information)</a:t>
            </a:r>
            <a:endParaRPr sz="1200">
              <a:latin typeface="Encode Sans Semi Condensed"/>
              <a:ea typeface="Encode Sans Semi Condensed"/>
              <a:cs typeface="Encode Sans Semi Condensed"/>
              <a:sym typeface="Encode Sans Semi Condensed"/>
            </a:endParaRPr>
          </a:p>
        </p:txBody>
      </p:sp>
      <p:pic>
        <p:nvPicPr>
          <p:cNvPr id="331" name="Google Shape;331;p28"/>
          <p:cNvPicPr preferRelativeResize="0"/>
          <p:nvPr/>
        </p:nvPicPr>
        <p:blipFill>
          <a:blip r:embed="rId5">
            <a:alphaModFix/>
          </a:blip>
          <a:stretch>
            <a:fillRect/>
          </a:stretch>
        </p:blipFill>
        <p:spPr>
          <a:xfrm>
            <a:off x="6249575" y="1344225"/>
            <a:ext cx="2585450" cy="2857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29"/>
          <p:cNvPicPr preferRelativeResize="0"/>
          <p:nvPr/>
        </p:nvPicPr>
        <p:blipFill rotWithShape="1">
          <a:blip r:embed="rId3">
            <a:alphaModFix/>
          </a:blip>
          <a:srcRect t="10347" b="9691"/>
          <a:stretch/>
        </p:blipFill>
        <p:spPr>
          <a:xfrm>
            <a:off x="5326375" y="995463"/>
            <a:ext cx="3661050" cy="3152575"/>
          </a:xfrm>
          <a:prstGeom prst="rect">
            <a:avLst/>
          </a:prstGeom>
          <a:noFill/>
          <a:ln>
            <a:noFill/>
          </a:ln>
        </p:spPr>
      </p:pic>
      <p:sp>
        <p:nvSpPr>
          <p:cNvPr id="337" name="Google Shape;337;p29"/>
          <p:cNvSpPr txBox="1">
            <a:spLocks noGrp="1"/>
          </p:cNvSpPr>
          <p:nvPr>
            <p:ph type="title"/>
          </p:nvPr>
        </p:nvSpPr>
        <p:spPr>
          <a:xfrm>
            <a:off x="231475" y="265750"/>
            <a:ext cx="6020400" cy="726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rgbClr val="003C71"/>
                </a:solidFill>
                <a:latin typeface="Encode Sans Semi Condensed"/>
                <a:ea typeface="Encode Sans Semi Condensed"/>
                <a:cs typeface="Encode Sans Semi Condensed"/>
                <a:sym typeface="Encode Sans Semi Condensed"/>
              </a:rPr>
              <a:t>What are the </a:t>
            </a:r>
            <a:r>
              <a:rPr lang="en">
                <a:latin typeface="Encode Sans Semi Condensed"/>
                <a:ea typeface="Encode Sans Semi Condensed"/>
                <a:cs typeface="Encode Sans Semi Condensed"/>
                <a:sym typeface="Encode Sans Semi Condensed"/>
              </a:rPr>
              <a:t>GSA S</a:t>
            </a:r>
            <a:r>
              <a:rPr lang="en">
                <a:solidFill>
                  <a:srgbClr val="003C71"/>
                </a:solidFill>
                <a:latin typeface="Encode Sans Semi Condensed"/>
                <a:ea typeface="Encode Sans Semi Condensed"/>
                <a:cs typeface="Encode Sans Semi Condensed"/>
                <a:sym typeface="Encode Sans Semi Condensed"/>
              </a:rPr>
              <a:t>ales methods?</a:t>
            </a:r>
            <a:endParaRPr>
              <a:solidFill>
                <a:srgbClr val="003C71"/>
              </a:solidFill>
              <a:latin typeface="Encode Sans Semi Condensed"/>
              <a:ea typeface="Encode Sans Semi Condensed"/>
              <a:cs typeface="Encode Sans Semi Condensed"/>
              <a:sym typeface="Encode Sans Semi Condensed"/>
            </a:endParaRPr>
          </a:p>
        </p:txBody>
      </p:sp>
      <p:sp>
        <p:nvSpPr>
          <p:cNvPr id="338" name="Google Shape;338;p29"/>
          <p:cNvSpPr txBox="1">
            <a:spLocks noGrp="1"/>
          </p:cNvSpPr>
          <p:nvPr>
            <p:ph type="sldNum" idx="12"/>
          </p:nvPr>
        </p:nvSpPr>
        <p:spPr>
          <a:xfrm>
            <a:off x="8438725" y="4854575"/>
            <a:ext cx="548700" cy="282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339" name="Google Shape;339;p29"/>
          <p:cNvSpPr txBox="1">
            <a:spLocks noGrp="1"/>
          </p:cNvSpPr>
          <p:nvPr>
            <p:ph type="body" idx="1"/>
          </p:nvPr>
        </p:nvSpPr>
        <p:spPr>
          <a:xfrm>
            <a:off x="389375" y="851075"/>
            <a:ext cx="7696800" cy="3922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b="1">
                <a:latin typeface="Encode Sans Semi Condensed"/>
                <a:ea typeface="Encode Sans Semi Condensed"/>
                <a:cs typeface="Encode Sans Semi Condensed"/>
                <a:sym typeface="Encode Sans Semi Condensed"/>
              </a:rPr>
              <a:t>Primary Method:</a:t>
            </a:r>
            <a:r>
              <a:rPr lang="en" sz="1900">
                <a:latin typeface="Encode Sans Semi Condensed"/>
                <a:ea typeface="Encode Sans Semi Condensed"/>
                <a:cs typeface="Encode Sans Semi Condensed"/>
                <a:sym typeface="Encode Sans Semi Condensed"/>
              </a:rPr>
              <a:t> </a:t>
            </a:r>
            <a:r>
              <a:rPr lang="en" sz="1900">
                <a:solidFill>
                  <a:srgbClr val="003C71"/>
                </a:solidFill>
                <a:latin typeface="Encode Sans Semi Condensed"/>
                <a:ea typeface="Encode Sans Semi Condensed"/>
                <a:cs typeface="Encode Sans Semi Condensed"/>
                <a:sym typeface="Encode Sans Semi Condensed"/>
              </a:rPr>
              <a:t>Internet (</a:t>
            </a:r>
            <a:r>
              <a:rPr lang="en" sz="1900" u="sng">
                <a:solidFill>
                  <a:srgbClr val="BD2A35"/>
                </a:solidFill>
                <a:latin typeface="Encode Sans Semi Condensed"/>
                <a:ea typeface="Encode Sans Semi Condensed"/>
                <a:cs typeface="Encode Sans Semi Condensed"/>
                <a:sym typeface="Encode Sans Semi Condensed"/>
                <a:hlinkClick r:id="rId4">
                  <a:extLst>
                    <a:ext uri="{A12FA001-AC4F-418D-AE19-62706E023703}">
                      <ahyp:hlinkClr xmlns:ahyp="http://schemas.microsoft.com/office/drawing/2018/hyperlinkcolor" val="tx"/>
                    </a:ext>
                  </a:extLst>
                </a:hlinkClick>
              </a:rPr>
              <a:t>GSAAuctions.gov</a:t>
            </a:r>
            <a:r>
              <a:rPr lang="en" sz="1900">
                <a:latin typeface="Encode Sans Semi Condensed"/>
                <a:ea typeface="Encode Sans Semi Condensed"/>
                <a:cs typeface="Encode Sans Semi Condensed"/>
                <a:sym typeface="Encode Sans Semi Condensed"/>
              </a:rPr>
              <a:t>)</a:t>
            </a:r>
            <a:endParaRPr sz="1900">
              <a:latin typeface="Encode Sans Semi Condensed"/>
              <a:ea typeface="Encode Sans Semi Condensed"/>
              <a:cs typeface="Encode Sans Semi Condensed"/>
              <a:sym typeface="Encode Sans Semi Condensed"/>
            </a:endParaRPr>
          </a:p>
          <a:p>
            <a:pPr marL="457200" lvl="0" indent="-349250" algn="l" rtl="0">
              <a:lnSpc>
                <a:spcPct val="115000"/>
              </a:lnSpc>
              <a:spcBef>
                <a:spcPts val="0"/>
              </a:spcBef>
              <a:spcAft>
                <a:spcPts val="0"/>
              </a:spcAft>
              <a:buSzPts val="1900"/>
              <a:buFont typeface="Encode Sans Semi Condensed"/>
              <a:buChar char="●"/>
            </a:pPr>
            <a:r>
              <a:rPr lang="en" sz="1900">
                <a:latin typeface="Encode Sans Semi Condensed"/>
                <a:ea typeface="Encode Sans Semi Condensed"/>
                <a:cs typeface="Encode Sans Semi Condensed"/>
                <a:sym typeface="Encode Sans Semi Condensed"/>
              </a:rPr>
              <a:t>Accounts for about 99% of GSA Sales</a:t>
            </a:r>
            <a:endParaRPr sz="1900">
              <a:latin typeface="Encode Sans Semi Condensed"/>
              <a:ea typeface="Encode Sans Semi Condensed"/>
              <a:cs typeface="Encode Sans Semi Condensed"/>
              <a:sym typeface="Encode Sans Semi Condensed"/>
            </a:endParaRPr>
          </a:p>
          <a:p>
            <a:pPr marL="457200" lvl="0" indent="-349250" algn="l" rtl="0">
              <a:lnSpc>
                <a:spcPct val="115000"/>
              </a:lnSpc>
              <a:spcBef>
                <a:spcPts val="0"/>
              </a:spcBef>
              <a:spcAft>
                <a:spcPts val="0"/>
              </a:spcAft>
              <a:buSzPts val="1900"/>
              <a:buFont typeface="Encode Sans Semi Condensed"/>
              <a:buChar char="●"/>
            </a:pPr>
            <a:r>
              <a:rPr lang="en" sz="1900">
                <a:latin typeface="Encode Sans Semi Condensed"/>
                <a:ea typeface="Encode Sans Semi Condensed"/>
                <a:cs typeface="Encode Sans Semi Condensed"/>
                <a:sym typeface="Encode Sans Semi Condensed"/>
              </a:rPr>
              <a:t>Worldwide visibility and competition</a:t>
            </a:r>
            <a:endParaRPr sz="1900">
              <a:latin typeface="Encode Sans Semi Condensed"/>
              <a:ea typeface="Encode Sans Semi Condensed"/>
              <a:cs typeface="Encode Sans Semi Condensed"/>
              <a:sym typeface="Encode Sans Semi Condensed"/>
            </a:endParaRPr>
          </a:p>
          <a:p>
            <a:pPr marL="0" lvl="0" indent="0" algn="l" rtl="0">
              <a:lnSpc>
                <a:spcPct val="115000"/>
              </a:lnSpc>
              <a:spcBef>
                <a:spcPts val="0"/>
              </a:spcBef>
              <a:spcAft>
                <a:spcPts val="0"/>
              </a:spcAft>
              <a:buNone/>
            </a:pPr>
            <a:endParaRPr sz="1900">
              <a:latin typeface="Encode Sans Semi Condensed"/>
              <a:ea typeface="Encode Sans Semi Condensed"/>
              <a:cs typeface="Encode Sans Semi Condensed"/>
              <a:sym typeface="Encode Sans Semi Condensed"/>
            </a:endParaRPr>
          </a:p>
          <a:p>
            <a:pPr marL="0" lvl="0" indent="0" algn="l" rtl="0">
              <a:lnSpc>
                <a:spcPct val="115000"/>
              </a:lnSpc>
              <a:spcBef>
                <a:spcPts val="0"/>
              </a:spcBef>
              <a:spcAft>
                <a:spcPts val="0"/>
              </a:spcAft>
              <a:buNone/>
            </a:pPr>
            <a:r>
              <a:rPr lang="en" sz="1900" b="1">
                <a:latin typeface="Encode Sans Semi Condensed"/>
                <a:ea typeface="Encode Sans Semi Condensed"/>
                <a:cs typeface="Encode Sans Semi Condensed"/>
                <a:sym typeface="Encode Sans Semi Condensed"/>
              </a:rPr>
              <a:t>Alternate Methods: </a:t>
            </a:r>
            <a:endParaRPr sz="1900">
              <a:latin typeface="Encode Sans Semi Condensed"/>
              <a:ea typeface="Encode Sans Semi Condensed"/>
              <a:cs typeface="Encode Sans Semi Condensed"/>
              <a:sym typeface="Encode Sans Semi Condensed"/>
            </a:endParaRPr>
          </a:p>
          <a:p>
            <a:pPr marL="457200" lvl="0" indent="-349250" algn="l" rtl="0">
              <a:lnSpc>
                <a:spcPct val="115000"/>
              </a:lnSpc>
              <a:spcBef>
                <a:spcPts val="0"/>
              </a:spcBef>
              <a:spcAft>
                <a:spcPts val="0"/>
              </a:spcAft>
              <a:buSzPts val="1900"/>
              <a:buFont typeface="Encode Sans Semi Condensed"/>
              <a:buChar char="●"/>
            </a:pPr>
            <a:r>
              <a:rPr lang="en" sz="1900">
                <a:latin typeface="Encode Sans Semi Condensed"/>
                <a:ea typeface="Encode Sans Semi Condensed"/>
                <a:cs typeface="Encode Sans Semi Condensed"/>
                <a:sym typeface="Encode Sans Semi Condensed"/>
              </a:rPr>
              <a:t>Sealed Bid</a:t>
            </a:r>
            <a:endParaRPr sz="1900">
              <a:latin typeface="Encode Sans Semi Condensed"/>
              <a:ea typeface="Encode Sans Semi Condensed"/>
              <a:cs typeface="Encode Sans Semi Condensed"/>
              <a:sym typeface="Encode Sans Semi Condensed"/>
            </a:endParaRPr>
          </a:p>
          <a:p>
            <a:pPr marL="457200" lvl="0" indent="-349250" algn="l" rtl="0">
              <a:lnSpc>
                <a:spcPct val="115000"/>
              </a:lnSpc>
              <a:spcBef>
                <a:spcPts val="0"/>
              </a:spcBef>
              <a:spcAft>
                <a:spcPts val="0"/>
              </a:spcAft>
              <a:buSzPts val="1900"/>
              <a:buFont typeface="Encode Sans Semi Condensed"/>
              <a:buChar char="●"/>
            </a:pPr>
            <a:r>
              <a:rPr lang="en" sz="1900">
                <a:latin typeface="Encode Sans Semi Condensed"/>
                <a:ea typeface="Encode Sans Semi Condensed"/>
                <a:cs typeface="Encode Sans Semi Condensed"/>
                <a:sym typeface="Encode Sans Semi Condensed"/>
              </a:rPr>
              <a:t>Term Contracts</a:t>
            </a:r>
            <a:endParaRPr sz="1900">
              <a:latin typeface="Encode Sans Semi Condensed"/>
              <a:ea typeface="Encode Sans Semi Condensed"/>
              <a:cs typeface="Encode Sans Semi Condensed"/>
              <a:sym typeface="Encode Sans Semi Condensed"/>
            </a:endParaRPr>
          </a:p>
          <a:p>
            <a:pPr marL="457200" lvl="0" indent="-349250" algn="l" rtl="0">
              <a:lnSpc>
                <a:spcPct val="115000"/>
              </a:lnSpc>
              <a:spcBef>
                <a:spcPts val="0"/>
              </a:spcBef>
              <a:spcAft>
                <a:spcPts val="0"/>
              </a:spcAft>
              <a:buSzPts val="1900"/>
              <a:buFont typeface="Encode Sans Semi Condensed"/>
              <a:buChar char="●"/>
            </a:pPr>
            <a:r>
              <a:rPr lang="en" sz="1900">
                <a:latin typeface="Encode Sans Semi Condensed"/>
                <a:ea typeface="Encode Sans Semi Condensed"/>
                <a:cs typeface="Encode Sans Semi Condensed"/>
                <a:sym typeface="Encode Sans Semi Condensed"/>
              </a:rPr>
              <a:t>Live Retail / Auction</a:t>
            </a:r>
            <a:endParaRPr sz="1900">
              <a:latin typeface="Encode Sans Semi Condensed"/>
              <a:ea typeface="Encode Sans Semi Condensed"/>
              <a:cs typeface="Encode Sans Semi Condensed"/>
              <a:sym typeface="Encode Sans Semi Condensed"/>
            </a:endParaRPr>
          </a:p>
          <a:p>
            <a:pPr marL="457200" lvl="0" indent="-349250" algn="l" rtl="0">
              <a:lnSpc>
                <a:spcPct val="115000"/>
              </a:lnSpc>
              <a:spcBef>
                <a:spcPts val="0"/>
              </a:spcBef>
              <a:spcAft>
                <a:spcPts val="0"/>
              </a:spcAft>
              <a:buSzPts val="1900"/>
              <a:buFont typeface="Encode Sans Semi Condensed"/>
              <a:buChar char="●"/>
            </a:pPr>
            <a:r>
              <a:rPr lang="en" sz="1900">
                <a:latin typeface="Encode Sans Semi Condensed"/>
                <a:ea typeface="Encode Sans Semi Condensed"/>
                <a:cs typeface="Encode Sans Semi Condensed"/>
                <a:sym typeface="Encode Sans Semi Condensed"/>
              </a:rPr>
              <a:t>Negotiated Sale at Fixed Price</a:t>
            </a:r>
            <a:endParaRPr sz="1900">
              <a:latin typeface="Encode Sans Semi Condensed"/>
              <a:ea typeface="Encode Sans Semi Condensed"/>
              <a:cs typeface="Encode Sans Semi Condensed"/>
              <a:sym typeface="Encode Sans Semi Condensed"/>
            </a:endParaRPr>
          </a:p>
          <a:p>
            <a:pPr marL="0" lvl="0" indent="0" algn="l" rtl="0">
              <a:lnSpc>
                <a:spcPct val="115000"/>
              </a:lnSpc>
              <a:spcBef>
                <a:spcPts val="0"/>
              </a:spcBef>
              <a:spcAft>
                <a:spcPts val="0"/>
              </a:spcAft>
              <a:buNone/>
            </a:pPr>
            <a:endParaRPr sz="1900">
              <a:latin typeface="Encode Sans Semi Condensed"/>
              <a:ea typeface="Encode Sans Semi Condensed"/>
              <a:cs typeface="Encode Sans Semi Condensed"/>
              <a:sym typeface="Encode Sans Semi Condensed"/>
            </a:endParaRPr>
          </a:p>
          <a:p>
            <a:pPr marL="0" lvl="0" indent="0" algn="l" rtl="0">
              <a:lnSpc>
                <a:spcPct val="115000"/>
              </a:lnSpc>
              <a:spcBef>
                <a:spcPts val="0"/>
              </a:spcBef>
              <a:spcAft>
                <a:spcPts val="0"/>
              </a:spcAft>
              <a:buNone/>
            </a:pPr>
            <a:r>
              <a:rPr lang="en" sz="1900" b="1">
                <a:latin typeface="Encode Sans Semi Condensed"/>
                <a:ea typeface="Encode Sans Semi Condensed"/>
                <a:cs typeface="Encode Sans Semi Condensed"/>
                <a:sym typeface="Encode Sans Semi Condensed"/>
              </a:rPr>
              <a:t>GSA will work with your agency to determine the best method to use. </a:t>
            </a:r>
            <a:endParaRPr sz="1900" b="1">
              <a:latin typeface="Encode Sans Semi Condensed"/>
              <a:ea typeface="Encode Sans Semi Condensed"/>
              <a:cs typeface="Encode Sans Semi Condensed"/>
              <a:sym typeface="Encode Sans Semi Condensed"/>
            </a:endParaRPr>
          </a:p>
          <a:p>
            <a:pPr marL="0" lvl="0" indent="0" algn="l" rtl="0">
              <a:lnSpc>
                <a:spcPct val="115000"/>
              </a:lnSpc>
              <a:spcBef>
                <a:spcPts val="1200"/>
              </a:spcBef>
              <a:spcAft>
                <a:spcPts val="0"/>
              </a:spcAft>
              <a:buNone/>
            </a:pPr>
            <a:endParaRPr sz="2200">
              <a:latin typeface="Poppins"/>
              <a:ea typeface="Poppins"/>
              <a:cs typeface="Poppins"/>
              <a:sym typeface="Poppins"/>
            </a:endParaRPr>
          </a:p>
          <a:p>
            <a:pPr marL="0" lvl="0" indent="0" algn="l" rtl="0">
              <a:spcBef>
                <a:spcPts val="1200"/>
              </a:spcBef>
              <a:spcAft>
                <a:spcPts val="0"/>
              </a:spcAft>
              <a:buNone/>
            </a:pPr>
            <a:endParaRPr>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GSS Template 2021 - 1">
  <a:themeElements>
    <a:clrScheme name="Custom 347">
      <a:dk1>
        <a:srgbClr val="2E363D"/>
      </a:dk1>
      <a:lt1>
        <a:srgbClr val="FFFFFF"/>
      </a:lt1>
      <a:dk2>
        <a:srgbClr val="767E85"/>
      </a:dk2>
      <a:lt2>
        <a:srgbClr val="FBFBFB"/>
      </a:lt2>
      <a:accent1>
        <a:srgbClr val="003C71"/>
      </a:accent1>
      <a:accent2>
        <a:srgbClr val="808080"/>
      </a:accent2>
      <a:accent3>
        <a:srgbClr val="E9F2F9"/>
      </a:accent3>
      <a:accent4>
        <a:srgbClr val="B5CFDA"/>
      </a:accent4>
      <a:accent5>
        <a:srgbClr val="EEEAEA"/>
      </a:accent5>
      <a:accent6>
        <a:srgbClr val="E3E9D3"/>
      </a:accent6>
      <a:hlink>
        <a:srgbClr val="2E36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3161</Words>
  <Application>Microsoft Office PowerPoint</Application>
  <PresentationFormat>On-screen Show (16:9)</PresentationFormat>
  <Paragraphs>349</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Poppins</vt:lpstr>
      <vt:lpstr>Calibri</vt:lpstr>
      <vt:lpstr>Arial</vt:lpstr>
      <vt:lpstr>Encode Sans Semi Condensed SemiBold</vt:lpstr>
      <vt:lpstr>Encode Sans Semi Condensed Light</vt:lpstr>
      <vt:lpstr>Roboto</vt:lpstr>
      <vt:lpstr>Encode Sans Semi Condensed</vt:lpstr>
      <vt:lpstr>GSS Template 2021 - 1</vt:lpstr>
      <vt:lpstr>Sales of Federal Surplus Personal Property</vt:lpstr>
      <vt:lpstr>What is Personal Property?</vt:lpstr>
      <vt:lpstr>What are Excess &amp; Surplus Personal Property?</vt:lpstr>
      <vt:lpstr>Are agencies required to use GSA for property disposal? </vt:lpstr>
      <vt:lpstr>What is the Disposal Process?</vt:lpstr>
      <vt:lpstr>What sales services does GSA offer? </vt:lpstr>
      <vt:lpstr>What are the benefits of using GSA?</vt:lpstr>
      <vt:lpstr>Does my agency receive reimbursement for sold property?</vt:lpstr>
      <vt:lpstr>What are the GSA Sales methods?</vt:lpstr>
      <vt:lpstr>What are the reporting agency roles and responsibilities?</vt:lpstr>
      <vt:lpstr>What is the Sales Process?</vt:lpstr>
      <vt:lpstr>GSAXcess Property Inquiry</vt:lpstr>
      <vt:lpstr>Will GSA notify me of changes in sale status?</vt:lpstr>
      <vt:lpstr>What if my property doesn’t sell or the buyer defaults?</vt:lpstr>
      <vt:lpstr>When can I release sold property?</vt:lpstr>
      <vt:lpstr>Purchaser’s Receipt Example</vt:lpstr>
      <vt:lpstr>What are the buyer’s responsibilities?</vt:lpstr>
      <vt:lpstr>What if the buyer doesn’t pick up the item?</vt:lpstr>
      <vt:lpstr>Terms &amp; Conditions: Removal</vt:lpstr>
      <vt:lpstr>GSAXcess Demo:  Finding Your Items</vt:lpstr>
      <vt:lpstr>Questions?</vt:lpstr>
      <vt:lpstr>Contact Us: Specific Property Questions</vt:lpstr>
      <vt:lpstr>Contact Us: General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of Federal Surplus Personal Property</dc:title>
  <dc:creator>Sharon R Gorospe</dc:creator>
  <cp:lastModifiedBy>Sharon R Gorospe</cp:lastModifiedBy>
  <cp:revision>1</cp:revision>
  <dcterms:modified xsi:type="dcterms:W3CDTF">2022-05-20T22:24:54Z</dcterms:modified>
</cp:coreProperties>
</file>