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7010400" cy="9296400"/>
  <p:embeddedFontLst>
    <p:embeddedFont>
      <p:font typeface="Libre Franklin Medium"/>
      <p:regular r:id="rId22"/>
      <p:bold r:id="rId23"/>
      <p:italic r:id="rId24"/>
      <p:boldItalic r:id="rId25"/>
    </p:embeddedFont>
    <p:embeddedFont>
      <p:font typeface="Arial Black"/>
      <p:regular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LibreFranklinMedium-regular.fntdata"/><Relationship Id="rId21" Type="http://schemas.openxmlformats.org/officeDocument/2006/relationships/slide" Target="slides/slide16.xml"/><Relationship Id="rId24" Type="http://schemas.openxmlformats.org/officeDocument/2006/relationships/font" Target="fonts/LibreFranklinMedium-italic.fntdata"/><Relationship Id="rId23" Type="http://schemas.openxmlformats.org/officeDocument/2006/relationships/font" Target="fonts/LibreFranklinMedium-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rialBlack-regular.fntdata"/><Relationship Id="rId25" Type="http://schemas.openxmlformats.org/officeDocument/2006/relationships/font" Target="fonts/LibreFranklin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513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70338" y="0"/>
            <a:ext cx="3038475" cy="46513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675" y="4416425"/>
            <a:ext cx="5607050" cy="41830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3038475" cy="4651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70338" y="8829675"/>
            <a:ext cx="3038475"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txBox="1"/>
          <p:nvPr>
            <p:ph idx="12" type="sldNum"/>
          </p:nvPr>
        </p:nvSpPr>
        <p:spPr>
          <a:xfrm>
            <a:off x="3970338" y="8829675"/>
            <a:ext cx="3038475" cy="46513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71" name="Google Shape;71;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2" name="Google Shape;72;p1:notes"/>
          <p:cNvSpPr txBox="1"/>
          <p:nvPr>
            <p:ph idx="1" type="body"/>
          </p:nvPr>
        </p:nvSpPr>
        <p:spPr>
          <a:xfrm>
            <a:off x="701675" y="4416425"/>
            <a:ext cx="5607050" cy="41830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1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1: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1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2: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3: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4: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1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5: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6: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1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2: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8" name="Google Shape;78;p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3: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5" name="Google Shape;85;p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4: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5: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6: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7: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p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8: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701675" y="4416425"/>
            <a:ext cx="5607050" cy="4183063"/>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5" name="Shape 15"/>
        <p:cNvGrpSpPr/>
        <p:nvPr/>
      </p:nvGrpSpPr>
      <p:grpSpPr>
        <a:xfrm>
          <a:off x="0" y="0"/>
          <a:ext cx="0" cy="0"/>
          <a:chOff x="0" y="0"/>
          <a:chExt cx="0" cy="0"/>
        </a:xfrm>
      </p:grpSpPr>
      <p:pic>
        <p:nvPicPr>
          <p:cNvPr descr="Flag_more_blue" id="16" name="Google Shape;16;p2"/>
          <p:cNvPicPr preferRelativeResize="0"/>
          <p:nvPr/>
        </p:nvPicPr>
        <p:blipFill rotWithShape="1">
          <a:blip r:embed="rId2">
            <a:alphaModFix/>
          </a:blip>
          <a:srcRect b="0" l="0" r="15492" t="0"/>
          <a:stretch/>
        </p:blipFill>
        <p:spPr>
          <a:xfrm>
            <a:off x="0" y="2722563"/>
            <a:ext cx="9144000" cy="4135437"/>
          </a:xfrm>
          <a:prstGeom prst="rect">
            <a:avLst/>
          </a:prstGeom>
          <a:noFill/>
          <a:ln>
            <a:noFill/>
          </a:ln>
        </p:spPr>
      </p:pic>
      <p:sp>
        <p:nvSpPr>
          <p:cNvPr id="17" name="Google Shape;17;p2"/>
          <p:cNvSpPr/>
          <p:nvPr/>
        </p:nvSpPr>
        <p:spPr>
          <a:xfrm>
            <a:off x="0" y="2514600"/>
            <a:ext cx="9144000" cy="420688"/>
          </a:xfrm>
          <a:prstGeom prst="rect">
            <a:avLst/>
          </a:prstGeom>
          <a:solidFill>
            <a:srgbClr val="013C8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sp>
        <p:nvSpPr>
          <p:cNvPr id="18" name="Google Shape;18;p2"/>
          <p:cNvSpPr/>
          <p:nvPr/>
        </p:nvSpPr>
        <p:spPr>
          <a:xfrm>
            <a:off x="0" y="1708150"/>
            <a:ext cx="9144000" cy="850900"/>
          </a:xfrm>
          <a:prstGeom prst="rect">
            <a:avLst/>
          </a:prstGeom>
          <a:solidFill>
            <a:srgbClr val="A50021"/>
          </a:solidFill>
          <a:ln>
            <a:noFill/>
          </a:ln>
        </p:spPr>
        <p:txBody>
          <a:bodyPr anchorCtr="0" anchor="ctr" bIns="45700" lIns="91425" spcFirstLastPara="1" rIns="91425" wrap="square" tIns="45700">
            <a:noAutofit/>
          </a:bodyPr>
          <a:lstStyle/>
          <a:p>
            <a:pPr indent="0" lvl="0" marL="404813" marR="0" rtl="0" algn="l">
              <a:spcBef>
                <a:spcPts val="0"/>
              </a:spcBef>
              <a:spcAft>
                <a:spcPts val="0"/>
              </a:spcAft>
              <a:buNone/>
            </a:pPr>
            <a:r>
              <a:t/>
            </a:r>
            <a:endParaRPr sz="3600">
              <a:solidFill>
                <a:schemeClr val="lt1"/>
              </a:solidFill>
              <a:latin typeface="Arial"/>
              <a:ea typeface="Arial"/>
              <a:cs typeface="Arial"/>
              <a:sym typeface="Arial"/>
            </a:endParaRPr>
          </a:p>
        </p:txBody>
      </p:sp>
      <p:pic>
        <p:nvPicPr>
          <p:cNvPr id="19" name="Google Shape;19;p2"/>
          <p:cNvPicPr preferRelativeResize="0"/>
          <p:nvPr/>
        </p:nvPicPr>
        <p:blipFill rotWithShape="1">
          <a:blip r:embed="rId3">
            <a:alphaModFix/>
          </a:blip>
          <a:srcRect b="0" l="0" r="0" t="0"/>
          <a:stretch/>
        </p:blipFill>
        <p:spPr>
          <a:xfrm>
            <a:off x="455613" y="455613"/>
            <a:ext cx="850900" cy="854075"/>
          </a:xfrm>
          <a:prstGeom prst="rect">
            <a:avLst/>
          </a:prstGeom>
          <a:noFill/>
          <a:ln>
            <a:noFill/>
          </a:ln>
        </p:spPr>
      </p:pic>
      <p:sp>
        <p:nvSpPr>
          <p:cNvPr id="20" name="Google Shape;20;p2"/>
          <p:cNvSpPr txBox="1"/>
          <p:nvPr/>
        </p:nvSpPr>
        <p:spPr>
          <a:xfrm>
            <a:off x="4114800" y="1066800"/>
            <a:ext cx="4445000" cy="304800"/>
          </a:xfrm>
          <a:prstGeom prst="rect">
            <a:avLst/>
          </a:prstGeom>
          <a:noFill/>
          <a:ln>
            <a:noFill/>
          </a:ln>
        </p:spPr>
        <p:txBody>
          <a:bodyPr anchorCtr="0" anchor="t" bIns="45700" lIns="0" spcFirstLastPara="1" rIns="0" wrap="square" tIns="45700">
            <a:noAutofit/>
          </a:bodyPr>
          <a:lstStyle/>
          <a:p>
            <a:pPr indent="0" lvl="0" marL="0" marR="0" rtl="0" algn="r">
              <a:spcBef>
                <a:spcPts val="0"/>
              </a:spcBef>
              <a:spcAft>
                <a:spcPts val="0"/>
              </a:spcAft>
              <a:buNone/>
            </a:pPr>
            <a:r>
              <a:rPr b="1" lang="en-US" sz="1400">
                <a:solidFill>
                  <a:srgbClr val="4C4C4C"/>
                </a:solidFill>
                <a:latin typeface="Arial"/>
                <a:ea typeface="Arial"/>
                <a:cs typeface="Arial"/>
                <a:sym typeface="Arial"/>
              </a:rPr>
              <a:t>U.S. General Services Administration</a:t>
            </a:r>
            <a:endParaRPr sz="2400">
              <a:solidFill>
                <a:schemeClr val="dk1"/>
              </a:solidFill>
              <a:latin typeface="Libre Franklin Medium"/>
              <a:ea typeface="Libre Franklin Medium"/>
              <a:cs typeface="Libre Franklin Medium"/>
              <a:sym typeface="Libre Franklin Medium"/>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sp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1"/>
          <p:cNvSpPr/>
          <p:nvPr>
            <p:ph idx="2" type="pic"/>
          </p:nvPr>
        </p:nvSpPr>
        <p:spPr>
          <a:xfrm>
            <a:off x="1792288" y="1219200"/>
            <a:ext cx="5486400" cy="3508374"/>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lt1"/>
              </a:buClr>
              <a:buSzPts val="3200"/>
              <a:buFont typeface="Noto Sans Symbols"/>
              <a:buNone/>
              <a:defRPr b="0" i="0" sz="3200" u="none" cap="none" strike="noStrike">
                <a:solidFill>
                  <a:srgbClr val="013C88"/>
                </a:solidFill>
                <a:latin typeface="Arial"/>
                <a:ea typeface="Arial"/>
                <a:cs typeface="Arial"/>
                <a:sym typeface="Arial"/>
              </a:defRPr>
            </a:lvl1pPr>
            <a:lvl2pPr lvl="1" marR="0" rtl="0" algn="l">
              <a:spcBef>
                <a:spcPts val="560"/>
              </a:spcBef>
              <a:spcAft>
                <a:spcPts val="0"/>
              </a:spcAft>
              <a:buClr>
                <a:schemeClr val="lt1"/>
              </a:buClr>
              <a:buSzPts val="2800"/>
              <a:buFont typeface="Noto Sans Symbols"/>
              <a:buNone/>
              <a:defRPr b="0" i="0" sz="2800" u="none" cap="none" strike="noStrike">
                <a:solidFill>
                  <a:srgbClr val="013C88"/>
                </a:solidFill>
                <a:latin typeface="Arial"/>
                <a:ea typeface="Arial"/>
                <a:cs typeface="Arial"/>
                <a:sym typeface="Arial"/>
              </a:defRPr>
            </a:lvl2pPr>
            <a:lvl3pPr lvl="2" marR="0" rtl="0" algn="l">
              <a:spcBef>
                <a:spcPts val="480"/>
              </a:spcBef>
              <a:spcAft>
                <a:spcPts val="0"/>
              </a:spcAft>
              <a:buClr>
                <a:schemeClr val="lt1"/>
              </a:buClr>
              <a:buSzPts val="2400"/>
              <a:buFont typeface="Arial"/>
              <a:buNone/>
              <a:defRPr b="0" i="0" sz="2400" u="none" cap="none" strike="noStrike">
                <a:solidFill>
                  <a:srgbClr val="013C88"/>
                </a:solidFill>
                <a:latin typeface="Arial"/>
                <a:ea typeface="Arial"/>
                <a:cs typeface="Arial"/>
                <a:sym typeface="Arial"/>
              </a:defRPr>
            </a:lvl3pPr>
            <a:lvl4pPr lvl="3" marR="0" rtl="0" algn="l">
              <a:spcBef>
                <a:spcPts val="400"/>
              </a:spcBef>
              <a:spcAft>
                <a:spcPts val="0"/>
              </a:spcAft>
              <a:buClr>
                <a:schemeClr val="lt1"/>
              </a:buClr>
              <a:buSzPts val="2000"/>
              <a:buFont typeface="Noto Sans Symbols"/>
              <a:buNone/>
              <a:defRPr b="0" i="0" sz="2000" u="none" cap="none" strike="noStrike">
                <a:solidFill>
                  <a:srgbClr val="013C88"/>
                </a:solidFill>
                <a:latin typeface="Arial"/>
                <a:ea typeface="Arial"/>
                <a:cs typeface="Arial"/>
                <a:sym typeface="Arial"/>
              </a:defRPr>
            </a:lvl4pPr>
            <a:lvl5pPr lvl="4" marR="0" rtl="0" algn="l">
              <a:spcBef>
                <a:spcPts val="400"/>
              </a:spcBef>
              <a:spcAft>
                <a:spcPts val="0"/>
              </a:spcAft>
              <a:buClr>
                <a:schemeClr val="lt1"/>
              </a:buClr>
              <a:buSzPts val="2000"/>
              <a:buFont typeface="Noto Sans Symbols"/>
              <a:buNone/>
              <a:defRPr b="0" i="0" sz="2000" u="none" cap="none" strike="noStrike">
                <a:solidFill>
                  <a:srgbClr val="013C88"/>
                </a:solidFill>
                <a:latin typeface="Arial"/>
                <a:ea typeface="Arial"/>
                <a:cs typeface="Arial"/>
                <a:sym typeface="Arial"/>
              </a:defRPr>
            </a:lvl5pPr>
            <a:lvl6pPr lvl="5" marR="0" rtl="0" algn="l">
              <a:spcBef>
                <a:spcPts val="400"/>
              </a:spcBef>
              <a:spcAft>
                <a:spcPts val="0"/>
              </a:spcAft>
              <a:buClr>
                <a:schemeClr val="lt1"/>
              </a:buClr>
              <a:buSzPts val="2000"/>
              <a:buFont typeface="Noto Sans Symbols"/>
              <a:buNone/>
              <a:defRPr b="0" i="0" sz="2000" u="none" cap="none" strike="noStrike">
                <a:solidFill>
                  <a:srgbClr val="013C88"/>
                </a:solidFill>
                <a:latin typeface="Times New Roman"/>
                <a:ea typeface="Times New Roman"/>
                <a:cs typeface="Times New Roman"/>
                <a:sym typeface="Times New Roman"/>
              </a:defRPr>
            </a:lvl6pPr>
            <a:lvl7pPr lvl="6" marR="0" rtl="0" algn="l">
              <a:spcBef>
                <a:spcPts val="400"/>
              </a:spcBef>
              <a:spcAft>
                <a:spcPts val="0"/>
              </a:spcAft>
              <a:buClr>
                <a:schemeClr val="lt1"/>
              </a:buClr>
              <a:buSzPts val="2000"/>
              <a:buFont typeface="Noto Sans Symbols"/>
              <a:buNone/>
              <a:defRPr b="0" i="0" sz="2000" u="none" cap="none" strike="noStrike">
                <a:solidFill>
                  <a:srgbClr val="013C88"/>
                </a:solidFill>
                <a:latin typeface="Times New Roman"/>
                <a:ea typeface="Times New Roman"/>
                <a:cs typeface="Times New Roman"/>
                <a:sym typeface="Times New Roman"/>
              </a:defRPr>
            </a:lvl7pPr>
            <a:lvl8pPr lvl="7" marR="0" rtl="0" algn="l">
              <a:spcBef>
                <a:spcPts val="400"/>
              </a:spcBef>
              <a:spcAft>
                <a:spcPts val="0"/>
              </a:spcAft>
              <a:buClr>
                <a:schemeClr val="lt1"/>
              </a:buClr>
              <a:buSzPts val="2000"/>
              <a:buFont typeface="Noto Sans Symbols"/>
              <a:buNone/>
              <a:defRPr b="0" i="0" sz="2000" u="none" cap="none" strike="noStrike">
                <a:solidFill>
                  <a:srgbClr val="013C88"/>
                </a:solidFill>
                <a:latin typeface="Times New Roman"/>
                <a:ea typeface="Times New Roman"/>
                <a:cs typeface="Times New Roman"/>
                <a:sym typeface="Times New Roman"/>
              </a:defRPr>
            </a:lvl8pPr>
            <a:lvl9pPr lvl="8" marR="0" rtl="0" algn="l">
              <a:spcBef>
                <a:spcPts val="400"/>
              </a:spcBef>
              <a:spcAft>
                <a:spcPts val="0"/>
              </a:spcAft>
              <a:buClr>
                <a:schemeClr val="lt1"/>
              </a:buClr>
              <a:buSzPts val="2000"/>
              <a:buFont typeface="Noto Sans Symbols"/>
              <a:buNone/>
              <a:defRPr b="0" i="0" sz="2000" u="none" cap="none" strike="noStrike">
                <a:solidFill>
                  <a:srgbClr val="013C88"/>
                </a:solidFill>
                <a:latin typeface="Times New Roman"/>
                <a:ea typeface="Times New Roman"/>
                <a:cs typeface="Times New Roman"/>
                <a:sym typeface="Times New Roman"/>
              </a:defRPr>
            </a:lvl9pPr>
          </a:lstStyle>
          <a:p/>
        </p:txBody>
      </p:sp>
      <p:sp>
        <p:nvSpPr>
          <p:cNvPr id="59" name="Google Shape;59;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60" name="Google Shape;60;p1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1" sz="1400">
                <a:solidFill>
                  <a:srgbClr val="013C88"/>
                </a:solidFill>
                <a:latin typeface="Arial"/>
                <a:ea typeface="Arial"/>
                <a:cs typeface="Arial"/>
                <a:sym typeface="Arial"/>
              </a:defRPr>
            </a:lvl1pPr>
            <a:lvl2pPr indent="0" lvl="1" marL="0" algn="r">
              <a:spcBef>
                <a:spcPts val="0"/>
              </a:spcBef>
              <a:spcAft>
                <a:spcPts val="0"/>
              </a:spcAft>
              <a:buNone/>
              <a:defRPr b="1" sz="1400">
                <a:solidFill>
                  <a:srgbClr val="013C88"/>
                </a:solidFill>
                <a:latin typeface="Arial"/>
                <a:ea typeface="Arial"/>
                <a:cs typeface="Arial"/>
                <a:sym typeface="Arial"/>
              </a:defRPr>
            </a:lvl2pPr>
            <a:lvl3pPr indent="0" lvl="2" marL="0" algn="r">
              <a:spcBef>
                <a:spcPts val="0"/>
              </a:spcBef>
              <a:spcAft>
                <a:spcPts val="0"/>
              </a:spcAft>
              <a:buNone/>
              <a:defRPr b="1" sz="1400">
                <a:solidFill>
                  <a:srgbClr val="013C88"/>
                </a:solidFill>
                <a:latin typeface="Arial"/>
                <a:ea typeface="Arial"/>
                <a:cs typeface="Arial"/>
                <a:sym typeface="Arial"/>
              </a:defRPr>
            </a:lvl3pPr>
            <a:lvl4pPr indent="0" lvl="3" marL="0" algn="r">
              <a:spcBef>
                <a:spcPts val="0"/>
              </a:spcBef>
              <a:spcAft>
                <a:spcPts val="0"/>
              </a:spcAft>
              <a:buNone/>
              <a:defRPr b="1" sz="1400">
                <a:solidFill>
                  <a:srgbClr val="013C88"/>
                </a:solidFill>
                <a:latin typeface="Arial"/>
                <a:ea typeface="Arial"/>
                <a:cs typeface="Arial"/>
                <a:sym typeface="Arial"/>
              </a:defRPr>
            </a:lvl4pPr>
            <a:lvl5pPr indent="0" lvl="4" marL="0" algn="r">
              <a:spcBef>
                <a:spcPts val="0"/>
              </a:spcBef>
              <a:spcAft>
                <a:spcPts val="0"/>
              </a:spcAft>
              <a:buNone/>
              <a:defRPr b="1" sz="1400">
                <a:solidFill>
                  <a:srgbClr val="013C88"/>
                </a:solidFill>
                <a:latin typeface="Arial"/>
                <a:ea typeface="Arial"/>
                <a:cs typeface="Arial"/>
                <a:sym typeface="Arial"/>
              </a:defRPr>
            </a:lvl5pPr>
            <a:lvl6pPr indent="0" lvl="5" marL="0" algn="r">
              <a:spcBef>
                <a:spcPts val="0"/>
              </a:spcBef>
              <a:spcAft>
                <a:spcPts val="0"/>
              </a:spcAft>
              <a:buNone/>
              <a:defRPr b="1" sz="1400">
                <a:solidFill>
                  <a:srgbClr val="013C88"/>
                </a:solidFill>
                <a:latin typeface="Arial"/>
                <a:ea typeface="Arial"/>
                <a:cs typeface="Arial"/>
                <a:sym typeface="Arial"/>
              </a:defRPr>
            </a:lvl6pPr>
            <a:lvl7pPr indent="0" lvl="6" marL="0" algn="r">
              <a:spcBef>
                <a:spcPts val="0"/>
              </a:spcBef>
              <a:spcAft>
                <a:spcPts val="0"/>
              </a:spcAft>
              <a:buNone/>
              <a:defRPr b="1" sz="1400">
                <a:solidFill>
                  <a:srgbClr val="013C88"/>
                </a:solidFill>
                <a:latin typeface="Arial"/>
                <a:ea typeface="Arial"/>
                <a:cs typeface="Arial"/>
                <a:sym typeface="Arial"/>
              </a:defRPr>
            </a:lvl7pPr>
            <a:lvl8pPr indent="0" lvl="7" marL="0" algn="r">
              <a:spcBef>
                <a:spcPts val="0"/>
              </a:spcBef>
              <a:spcAft>
                <a:spcPts val="0"/>
              </a:spcAft>
              <a:buNone/>
              <a:defRPr b="1" sz="1400">
                <a:solidFill>
                  <a:srgbClr val="013C88"/>
                </a:solidFill>
                <a:latin typeface="Arial"/>
                <a:ea typeface="Arial"/>
                <a:cs typeface="Arial"/>
                <a:sym typeface="Arial"/>
              </a:defRPr>
            </a:lvl8pPr>
            <a:lvl9pPr indent="0" lvl="8" marL="0" algn="r">
              <a:spcBef>
                <a:spcPts val="0"/>
              </a:spcBef>
              <a:spcAft>
                <a:spcPts val="0"/>
              </a:spcAft>
              <a:buNone/>
              <a:defRPr b="1" sz="1400">
                <a:solidFill>
                  <a:srgbClr val="013C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1" name="Shape 61"/>
        <p:cNvGrpSpPr/>
        <p:nvPr/>
      </p:nvGrpSpPr>
      <p:grpSpPr>
        <a:xfrm>
          <a:off x="0" y="0"/>
          <a:ext cx="0" cy="0"/>
          <a:chOff x="0" y="0"/>
          <a:chExt cx="0" cy="0"/>
        </a:xfrm>
      </p:grpSpPr>
      <p:sp>
        <p:nvSpPr>
          <p:cNvPr id="62" name="Google Shape;62;p12"/>
          <p:cNvSpPr txBox="1"/>
          <p:nvPr>
            <p:ph type="title"/>
          </p:nvPr>
        </p:nvSpPr>
        <p:spPr>
          <a:xfrm>
            <a:off x="457200" y="1479550"/>
            <a:ext cx="7769225" cy="579438"/>
          </a:xfrm>
          <a:prstGeom prst="rect">
            <a:avLst/>
          </a:prstGeom>
          <a:noFill/>
          <a:ln>
            <a:noFill/>
          </a:ln>
        </p:spPr>
        <p:txBody>
          <a:bodyPr anchorCtr="0" anchor="t"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2"/>
          <p:cNvSpPr txBox="1"/>
          <p:nvPr>
            <p:ph idx="1" type="body"/>
          </p:nvPr>
        </p:nvSpPr>
        <p:spPr>
          <a:xfrm rot="5400000">
            <a:off x="2816226" y="33337"/>
            <a:ext cx="3048000" cy="77692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4" name="Google Shape;64;p1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1" sz="1400">
                <a:solidFill>
                  <a:srgbClr val="013C88"/>
                </a:solidFill>
                <a:latin typeface="Arial"/>
                <a:ea typeface="Arial"/>
                <a:cs typeface="Arial"/>
                <a:sym typeface="Arial"/>
              </a:defRPr>
            </a:lvl1pPr>
            <a:lvl2pPr indent="0" lvl="1" marL="0" algn="r">
              <a:spcBef>
                <a:spcPts val="0"/>
              </a:spcBef>
              <a:spcAft>
                <a:spcPts val="0"/>
              </a:spcAft>
              <a:buNone/>
              <a:defRPr b="1" sz="1400">
                <a:solidFill>
                  <a:srgbClr val="013C88"/>
                </a:solidFill>
                <a:latin typeface="Arial"/>
                <a:ea typeface="Arial"/>
                <a:cs typeface="Arial"/>
                <a:sym typeface="Arial"/>
              </a:defRPr>
            </a:lvl2pPr>
            <a:lvl3pPr indent="0" lvl="2" marL="0" algn="r">
              <a:spcBef>
                <a:spcPts val="0"/>
              </a:spcBef>
              <a:spcAft>
                <a:spcPts val="0"/>
              </a:spcAft>
              <a:buNone/>
              <a:defRPr b="1" sz="1400">
                <a:solidFill>
                  <a:srgbClr val="013C88"/>
                </a:solidFill>
                <a:latin typeface="Arial"/>
                <a:ea typeface="Arial"/>
                <a:cs typeface="Arial"/>
                <a:sym typeface="Arial"/>
              </a:defRPr>
            </a:lvl3pPr>
            <a:lvl4pPr indent="0" lvl="3" marL="0" algn="r">
              <a:spcBef>
                <a:spcPts val="0"/>
              </a:spcBef>
              <a:spcAft>
                <a:spcPts val="0"/>
              </a:spcAft>
              <a:buNone/>
              <a:defRPr b="1" sz="1400">
                <a:solidFill>
                  <a:srgbClr val="013C88"/>
                </a:solidFill>
                <a:latin typeface="Arial"/>
                <a:ea typeface="Arial"/>
                <a:cs typeface="Arial"/>
                <a:sym typeface="Arial"/>
              </a:defRPr>
            </a:lvl4pPr>
            <a:lvl5pPr indent="0" lvl="4" marL="0" algn="r">
              <a:spcBef>
                <a:spcPts val="0"/>
              </a:spcBef>
              <a:spcAft>
                <a:spcPts val="0"/>
              </a:spcAft>
              <a:buNone/>
              <a:defRPr b="1" sz="1400">
                <a:solidFill>
                  <a:srgbClr val="013C88"/>
                </a:solidFill>
                <a:latin typeface="Arial"/>
                <a:ea typeface="Arial"/>
                <a:cs typeface="Arial"/>
                <a:sym typeface="Arial"/>
              </a:defRPr>
            </a:lvl5pPr>
            <a:lvl6pPr indent="0" lvl="5" marL="0" algn="r">
              <a:spcBef>
                <a:spcPts val="0"/>
              </a:spcBef>
              <a:spcAft>
                <a:spcPts val="0"/>
              </a:spcAft>
              <a:buNone/>
              <a:defRPr b="1" sz="1400">
                <a:solidFill>
                  <a:srgbClr val="013C88"/>
                </a:solidFill>
                <a:latin typeface="Arial"/>
                <a:ea typeface="Arial"/>
                <a:cs typeface="Arial"/>
                <a:sym typeface="Arial"/>
              </a:defRPr>
            </a:lvl6pPr>
            <a:lvl7pPr indent="0" lvl="6" marL="0" algn="r">
              <a:spcBef>
                <a:spcPts val="0"/>
              </a:spcBef>
              <a:spcAft>
                <a:spcPts val="0"/>
              </a:spcAft>
              <a:buNone/>
              <a:defRPr b="1" sz="1400">
                <a:solidFill>
                  <a:srgbClr val="013C88"/>
                </a:solidFill>
                <a:latin typeface="Arial"/>
                <a:ea typeface="Arial"/>
                <a:cs typeface="Arial"/>
                <a:sym typeface="Arial"/>
              </a:defRPr>
            </a:lvl7pPr>
            <a:lvl8pPr indent="0" lvl="7" marL="0" algn="r">
              <a:spcBef>
                <a:spcPts val="0"/>
              </a:spcBef>
              <a:spcAft>
                <a:spcPts val="0"/>
              </a:spcAft>
              <a:buNone/>
              <a:defRPr b="1" sz="1400">
                <a:solidFill>
                  <a:srgbClr val="013C88"/>
                </a:solidFill>
                <a:latin typeface="Arial"/>
                <a:ea typeface="Arial"/>
                <a:cs typeface="Arial"/>
                <a:sym typeface="Arial"/>
              </a:defRPr>
            </a:lvl8pPr>
            <a:lvl9pPr indent="0" lvl="8" marL="0" algn="r">
              <a:spcBef>
                <a:spcPts val="0"/>
              </a:spcBef>
              <a:spcAft>
                <a:spcPts val="0"/>
              </a:spcAft>
              <a:buNone/>
              <a:defRPr b="1" sz="1400">
                <a:solidFill>
                  <a:srgbClr val="013C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5" name="Shape 65"/>
        <p:cNvGrpSpPr/>
        <p:nvPr/>
      </p:nvGrpSpPr>
      <p:grpSpPr>
        <a:xfrm>
          <a:off x="0" y="0"/>
          <a:ext cx="0" cy="0"/>
          <a:chOff x="0" y="0"/>
          <a:chExt cx="0" cy="0"/>
        </a:xfrm>
      </p:grpSpPr>
      <p:sp>
        <p:nvSpPr>
          <p:cNvPr id="66" name="Google Shape;66;p13"/>
          <p:cNvSpPr txBox="1"/>
          <p:nvPr>
            <p:ph type="title"/>
          </p:nvPr>
        </p:nvSpPr>
        <p:spPr>
          <a:xfrm rot="5400000">
            <a:off x="5274469" y="2489994"/>
            <a:ext cx="3962400" cy="1941512"/>
          </a:xfrm>
          <a:prstGeom prst="rect">
            <a:avLst/>
          </a:prstGeom>
          <a:noFill/>
          <a:ln>
            <a:noFill/>
          </a:ln>
        </p:spPr>
        <p:txBody>
          <a:bodyPr anchorCtr="0" anchor="t"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3"/>
          <p:cNvSpPr txBox="1"/>
          <p:nvPr>
            <p:ph idx="1" type="body"/>
          </p:nvPr>
        </p:nvSpPr>
        <p:spPr>
          <a:xfrm rot="5400000">
            <a:off x="1312863" y="622300"/>
            <a:ext cx="3962400" cy="56769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8" name="Google Shape;68;p1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1" sz="1400">
                <a:solidFill>
                  <a:srgbClr val="013C88"/>
                </a:solidFill>
                <a:latin typeface="Arial"/>
                <a:ea typeface="Arial"/>
                <a:cs typeface="Arial"/>
                <a:sym typeface="Arial"/>
              </a:defRPr>
            </a:lvl1pPr>
            <a:lvl2pPr indent="0" lvl="1" marL="0" algn="r">
              <a:spcBef>
                <a:spcPts val="0"/>
              </a:spcBef>
              <a:spcAft>
                <a:spcPts val="0"/>
              </a:spcAft>
              <a:buNone/>
              <a:defRPr b="1" sz="1400">
                <a:solidFill>
                  <a:srgbClr val="013C88"/>
                </a:solidFill>
                <a:latin typeface="Arial"/>
                <a:ea typeface="Arial"/>
                <a:cs typeface="Arial"/>
                <a:sym typeface="Arial"/>
              </a:defRPr>
            </a:lvl2pPr>
            <a:lvl3pPr indent="0" lvl="2" marL="0" algn="r">
              <a:spcBef>
                <a:spcPts val="0"/>
              </a:spcBef>
              <a:spcAft>
                <a:spcPts val="0"/>
              </a:spcAft>
              <a:buNone/>
              <a:defRPr b="1" sz="1400">
                <a:solidFill>
                  <a:srgbClr val="013C88"/>
                </a:solidFill>
                <a:latin typeface="Arial"/>
                <a:ea typeface="Arial"/>
                <a:cs typeface="Arial"/>
                <a:sym typeface="Arial"/>
              </a:defRPr>
            </a:lvl3pPr>
            <a:lvl4pPr indent="0" lvl="3" marL="0" algn="r">
              <a:spcBef>
                <a:spcPts val="0"/>
              </a:spcBef>
              <a:spcAft>
                <a:spcPts val="0"/>
              </a:spcAft>
              <a:buNone/>
              <a:defRPr b="1" sz="1400">
                <a:solidFill>
                  <a:srgbClr val="013C88"/>
                </a:solidFill>
                <a:latin typeface="Arial"/>
                <a:ea typeface="Arial"/>
                <a:cs typeface="Arial"/>
                <a:sym typeface="Arial"/>
              </a:defRPr>
            </a:lvl4pPr>
            <a:lvl5pPr indent="0" lvl="4" marL="0" algn="r">
              <a:spcBef>
                <a:spcPts val="0"/>
              </a:spcBef>
              <a:spcAft>
                <a:spcPts val="0"/>
              </a:spcAft>
              <a:buNone/>
              <a:defRPr b="1" sz="1400">
                <a:solidFill>
                  <a:srgbClr val="013C88"/>
                </a:solidFill>
                <a:latin typeface="Arial"/>
                <a:ea typeface="Arial"/>
                <a:cs typeface="Arial"/>
                <a:sym typeface="Arial"/>
              </a:defRPr>
            </a:lvl5pPr>
            <a:lvl6pPr indent="0" lvl="5" marL="0" algn="r">
              <a:spcBef>
                <a:spcPts val="0"/>
              </a:spcBef>
              <a:spcAft>
                <a:spcPts val="0"/>
              </a:spcAft>
              <a:buNone/>
              <a:defRPr b="1" sz="1400">
                <a:solidFill>
                  <a:srgbClr val="013C88"/>
                </a:solidFill>
                <a:latin typeface="Arial"/>
                <a:ea typeface="Arial"/>
                <a:cs typeface="Arial"/>
                <a:sym typeface="Arial"/>
              </a:defRPr>
            </a:lvl6pPr>
            <a:lvl7pPr indent="0" lvl="6" marL="0" algn="r">
              <a:spcBef>
                <a:spcPts val="0"/>
              </a:spcBef>
              <a:spcAft>
                <a:spcPts val="0"/>
              </a:spcAft>
              <a:buNone/>
              <a:defRPr b="1" sz="1400">
                <a:solidFill>
                  <a:srgbClr val="013C88"/>
                </a:solidFill>
                <a:latin typeface="Arial"/>
                <a:ea typeface="Arial"/>
                <a:cs typeface="Arial"/>
                <a:sym typeface="Arial"/>
              </a:defRPr>
            </a:lvl7pPr>
            <a:lvl8pPr indent="0" lvl="7" marL="0" algn="r">
              <a:spcBef>
                <a:spcPts val="0"/>
              </a:spcBef>
              <a:spcAft>
                <a:spcPts val="0"/>
              </a:spcAft>
              <a:buNone/>
              <a:defRPr b="1" sz="1400">
                <a:solidFill>
                  <a:srgbClr val="013C88"/>
                </a:solidFill>
                <a:latin typeface="Arial"/>
                <a:ea typeface="Arial"/>
                <a:cs typeface="Arial"/>
                <a:sym typeface="Arial"/>
              </a:defRPr>
            </a:lvl8pPr>
            <a:lvl9pPr indent="0" lvl="8" marL="0" algn="r">
              <a:spcBef>
                <a:spcPts val="0"/>
              </a:spcBef>
              <a:spcAft>
                <a:spcPts val="0"/>
              </a:spcAft>
              <a:buNone/>
              <a:defRPr b="1" sz="1400">
                <a:solidFill>
                  <a:srgbClr val="013C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1479550"/>
            <a:ext cx="7769225" cy="579438"/>
          </a:xfrm>
          <a:prstGeom prst="rect">
            <a:avLst/>
          </a:prstGeom>
          <a:noFill/>
          <a:ln>
            <a:noFill/>
          </a:ln>
        </p:spPr>
        <p:txBody>
          <a:bodyPr anchorCtr="0" anchor="t"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 type="body"/>
          </p:nvPr>
        </p:nvSpPr>
        <p:spPr>
          <a:xfrm>
            <a:off x="455613" y="2393950"/>
            <a:ext cx="7769225" cy="3048000"/>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rgbClr val="013C88"/>
              </a:buClr>
              <a:buSzPts val="2400"/>
              <a:buChar char="⮚"/>
              <a:defRPr/>
            </a:lvl1pPr>
            <a:lvl2pPr indent="-381000" lvl="1" marL="914400" algn="l">
              <a:spcBef>
                <a:spcPts val="480"/>
              </a:spcBef>
              <a:spcAft>
                <a:spcPts val="0"/>
              </a:spcAft>
              <a:buClr>
                <a:srgbClr val="013C88"/>
              </a:buClr>
              <a:buSzPts val="2400"/>
              <a:buChar char="•"/>
              <a:defRPr/>
            </a:lvl2pPr>
            <a:lvl3pPr indent="-381000" lvl="2" marL="1371600" algn="l">
              <a:spcBef>
                <a:spcPts val="480"/>
              </a:spcBef>
              <a:spcAft>
                <a:spcPts val="0"/>
              </a:spcAft>
              <a:buClr>
                <a:srgbClr val="013C88"/>
              </a:buClr>
              <a:buSzPts val="2400"/>
              <a:buChar char="–"/>
              <a:defRPr/>
            </a:lvl3pPr>
            <a:lvl4pPr indent="-381000" lvl="3" marL="1828800" algn="l">
              <a:spcBef>
                <a:spcPts val="480"/>
              </a:spcBef>
              <a:spcAft>
                <a:spcPts val="0"/>
              </a:spcAft>
              <a:buClr>
                <a:srgbClr val="013C88"/>
              </a:buClr>
              <a:buSzPts val="2400"/>
              <a:buChar char="▪"/>
              <a:defRPr/>
            </a:lvl4pPr>
            <a:lvl5pPr indent="-381000" lvl="4" marL="2286000" algn="l">
              <a:spcBef>
                <a:spcPts val="480"/>
              </a:spcBef>
              <a:spcAft>
                <a:spcPts val="0"/>
              </a:spcAft>
              <a:buClr>
                <a:srgbClr val="013C88"/>
              </a:buClr>
              <a:buSzPts val="24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4" name="Google Shape;24;p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1" sz="1400">
                <a:solidFill>
                  <a:srgbClr val="013C88"/>
                </a:solidFill>
                <a:latin typeface="Arial"/>
                <a:ea typeface="Arial"/>
                <a:cs typeface="Arial"/>
                <a:sym typeface="Arial"/>
              </a:defRPr>
            </a:lvl1pPr>
            <a:lvl2pPr indent="0" lvl="1" marL="0" algn="r">
              <a:spcBef>
                <a:spcPts val="0"/>
              </a:spcBef>
              <a:spcAft>
                <a:spcPts val="0"/>
              </a:spcAft>
              <a:buNone/>
              <a:defRPr b="1" sz="1400">
                <a:solidFill>
                  <a:srgbClr val="013C88"/>
                </a:solidFill>
                <a:latin typeface="Arial"/>
                <a:ea typeface="Arial"/>
                <a:cs typeface="Arial"/>
                <a:sym typeface="Arial"/>
              </a:defRPr>
            </a:lvl2pPr>
            <a:lvl3pPr indent="0" lvl="2" marL="0" algn="r">
              <a:spcBef>
                <a:spcPts val="0"/>
              </a:spcBef>
              <a:spcAft>
                <a:spcPts val="0"/>
              </a:spcAft>
              <a:buNone/>
              <a:defRPr b="1" sz="1400">
                <a:solidFill>
                  <a:srgbClr val="013C88"/>
                </a:solidFill>
                <a:latin typeface="Arial"/>
                <a:ea typeface="Arial"/>
                <a:cs typeface="Arial"/>
                <a:sym typeface="Arial"/>
              </a:defRPr>
            </a:lvl3pPr>
            <a:lvl4pPr indent="0" lvl="3" marL="0" algn="r">
              <a:spcBef>
                <a:spcPts val="0"/>
              </a:spcBef>
              <a:spcAft>
                <a:spcPts val="0"/>
              </a:spcAft>
              <a:buNone/>
              <a:defRPr b="1" sz="1400">
                <a:solidFill>
                  <a:srgbClr val="013C88"/>
                </a:solidFill>
                <a:latin typeface="Arial"/>
                <a:ea typeface="Arial"/>
                <a:cs typeface="Arial"/>
                <a:sym typeface="Arial"/>
              </a:defRPr>
            </a:lvl4pPr>
            <a:lvl5pPr indent="0" lvl="4" marL="0" algn="r">
              <a:spcBef>
                <a:spcPts val="0"/>
              </a:spcBef>
              <a:spcAft>
                <a:spcPts val="0"/>
              </a:spcAft>
              <a:buNone/>
              <a:defRPr b="1" sz="1400">
                <a:solidFill>
                  <a:srgbClr val="013C88"/>
                </a:solidFill>
                <a:latin typeface="Arial"/>
                <a:ea typeface="Arial"/>
                <a:cs typeface="Arial"/>
                <a:sym typeface="Arial"/>
              </a:defRPr>
            </a:lvl5pPr>
            <a:lvl6pPr indent="0" lvl="5" marL="0" algn="r">
              <a:spcBef>
                <a:spcPts val="0"/>
              </a:spcBef>
              <a:spcAft>
                <a:spcPts val="0"/>
              </a:spcAft>
              <a:buNone/>
              <a:defRPr b="1" sz="1400">
                <a:solidFill>
                  <a:srgbClr val="013C88"/>
                </a:solidFill>
                <a:latin typeface="Arial"/>
                <a:ea typeface="Arial"/>
                <a:cs typeface="Arial"/>
                <a:sym typeface="Arial"/>
              </a:defRPr>
            </a:lvl6pPr>
            <a:lvl7pPr indent="0" lvl="6" marL="0" algn="r">
              <a:spcBef>
                <a:spcPts val="0"/>
              </a:spcBef>
              <a:spcAft>
                <a:spcPts val="0"/>
              </a:spcAft>
              <a:buNone/>
              <a:defRPr b="1" sz="1400">
                <a:solidFill>
                  <a:srgbClr val="013C88"/>
                </a:solidFill>
                <a:latin typeface="Arial"/>
                <a:ea typeface="Arial"/>
                <a:cs typeface="Arial"/>
                <a:sym typeface="Arial"/>
              </a:defRPr>
            </a:lvl7pPr>
            <a:lvl8pPr indent="0" lvl="7" marL="0" algn="r">
              <a:spcBef>
                <a:spcPts val="0"/>
              </a:spcBef>
              <a:spcAft>
                <a:spcPts val="0"/>
              </a:spcAft>
              <a:buNone/>
              <a:defRPr b="1" sz="1400">
                <a:solidFill>
                  <a:srgbClr val="013C88"/>
                </a:solidFill>
                <a:latin typeface="Arial"/>
                <a:ea typeface="Arial"/>
                <a:cs typeface="Arial"/>
                <a:sym typeface="Arial"/>
              </a:defRPr>
            </a:lvl8pPr>
            <a:lvl9pPr indent="0" lvl="8" marL="0" algn="r">
              <a:spcBef>
                <a:spcPts val="0"/>
              </a:spcBef>
              <a:spcAft>
                <a:spcPts val="0"/>
              </a:spcAft>
              <a:buNone/>
              <a:defRPr b="1" sz="1400">
                <a:solidFill>
                  <a:srgbClr val="013C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ontent" type="txAndObj">
  <p:cSld name="TEXT_AND_OBJECT">
    <p:spTree>
      <p:nvGrpSpPr>
        <p:cNvPr id="25" name="Shape 25"/>
        <p:cNvGrpSpPr/>
        <p:nvPr/>
      </p:nvGrpSpPr>
      <p:grpSpPr>
        <a:xfrm>
          <a:off x="0" y="0"/>
          <a:ext cx="0" cy="0"/>
          <a:chOff x="0" y="0"/>
          <a:chExt cx="0" cy="0"/>
        </a:xfrm>
      </p:grpSpPr>
      <p:sp>
        <p:nvSpPr>
          <p:cNvPr id="26" name="Google Shape;26;p4"/>
          <p:cNvSpPr txBox="1"/>
          <p:nvPr>
            <p:ph type="title"/>
          </p:nvPr>
        </p:nvSpPr>
        <p:spPr>
          <a:xfrm>
            <a:off x="457200" y="1479550"/>
            <a:ext cx="7769225" cy="549275"/>
          </a:xfrm>
          <a:prstGeom prst="rect">
            <a:avLst/>
          </a:prstGeom>
          <a:noFill/>
          <a:ln>
            <a:noFill/>
          </a:ln>
        </p:spPr>
        <p:txBody>
          <a:bodyPr anchorCtr="0" anchor="t"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 type="body"/>
          </p:nvPr>
        </p:nvSpPr>
        <p:spPr>
          <a:xfrm>
            <a:off x="455613" y="2393950"/>
            <a:ext cx="3808412" cy="30480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8" name="Google Shape;28;p4"/>
          <p:cNvSpPr txBox="1"/>
          <p:nvPr>
            <p:ph idx="2" type="body"/>
          </p:nvPr>
        </p:nvSpPr>
        <p:spPr>
          <a:xfrm>
            <a:off x="4416425" y="2393950"/>
            <a:ext cx="3808413" cy="30480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9" name="Google Shape;29;p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1" sz="1400">
                <a:solidFill>
                  <a:srgbClr val="013C88"/>
                </a:solidFill>
                <a:latin typeface="Arial"/>
                <a:ea typeface="Arial"/>
                <a:cs typeface="Arial"/>
                <a:sym typeface="Arial"/>
              </a:defRPr>
            </a:lvl1pPr>
            <a:lvl2pPr indent="0" lvl="1" marL="0" marR="0" algn="r">
              <a:spcBef>
                <a:spcPts val="0"/>
              </a:spcBef>
              <a:spcAft>
                <a:spcPts val="0"/>
              </a:spcAft>
              <a:buNone/>
              <a:defRPr b="1" sz="1400">
                <a:solidFill>
                  <a:srgbClr val="013C88"/>
                </a:solidFill>
                <a:latin typeface="Arial"/>
                <a:ea typeface="Arial"/>
                <a:cs typeface="Arial"/>
                <a:sym typeface="Arial"/>
              </a:defRPr>
            </a:lvl2pPr>
            <a:lvl3pPr indent="0" lvl="2" marL="0" marR="0" algn="r">
              <a:spcBef>
                <a:spcPts val="0"/>
              </a:spcBef>
              <a:spcAft>
                <a:spcPts val="0"/>
              </a:spcAft>
              <a:buNone/>
              <a:defRPr b="1" sz="1400">
                <a:solidFill>
                  <a:srgbClr val="013C88"/>
                </a:solidFill>
                <a:latin typeface="Arial"/>
                <a:ea typeface="Arial"/>
                <a:cs typeface="Arial"/>
                <a:sym typeface="Arial"/>
              </a:defRPr>
            </a:lvl3pPr>
            <a:lvl4pPr indent="0" lvl="3" marL="0" marR="0" algn="r">
              <a:spcBef>
                <a:spcPts val="0"/>
              </a:spcBef>
              <a:spcAft>
                <a:spcPts val="0"/>
              </a:spcAft>
              <a:buNone/>
              <a:defRPr b="1" sz="1400">
                <a:solidFill>
                  <a:srgbClr val="013C88"/>
                </a:solidFill>
                <a:latin typeface="Arial"/>
                <a:ea typeface="Arial"/>
                <a:cs typeface="Arial"/>
                <a:sym typeface="Arial"/>
              </a:defRPr>
            </a:lvl4pPr>
            <a:lvl5pPr indent="0" lvl="4" marL="0" marR="0" algn="r">
              <a:spcBef>
                <a:spcPts val="0"/>
              </a:spcBef>
              <a:spcAft>
                <a:spcPts val="0"/>
              </a:spcAft>
              <a:buNone/>
              <a:defRPr b="1" sz="1400">
                <a:solidFill>
                  <a:srgbClr val="013C88"/>
                </a:solidFill>
                <a:latin typeface="Arial"/>
                <a:ea typeface="Arial"/>
                <a:cs typeface="Arial"/>
                <a:sym typeface="Arial"/>
              </a:defRPr>
            </a:lvl5pPr>
            <a:lvl6pPr indent="0" lvl="5" marL="0" marR="0" algn="r">
              <a:spcBef>
                <a:spcPts val="0"/>
              </a:spcBef>
              <a:spcAft>
                <a:spcPts val="0"/>
              </a:spcAft>
              <a:buNone/>
              <a:defRPr b="1" sz="1400">
                <a:solidFill>
                  <a:srgbClr val="013C88"/>
                </a:solidFill>
                <a:latin typeface="Arial"/>
                <a:ea typeface="Arial"/>
                <a:cs typeface="Arial"/>
                <a:sym typeface="Arial"/>
              </a:defRPr>
            </a:lvl6pPr>
            <a:lvl7pPr indent="0" lvl="6" marL="0" marR="0" algn="r">
              <a:spcBef>
                <a:spcPts val="0"/>
              </a:spcBef>
              <a:spcAft>
                <a:spcPts val="0"/>
              </a:spcAft>
              <a:buNone/>
              <a:defRPr b="1" sz="1400">
                <a:solidFill>
                  <a:srgbClr val="013C88"/>
                </a:solidFill>
                <a:latin typeface="Arial"/>
                <a:ea typeface="Arial"/>
                <a:cs typeface="Arial"/>
                <a:sym typeface="Arial"/>
              </a:defRPr>
            </a:lvl7pPr>
            <a:lvl8pPr indent="0" lvl="7" marL="0" marR="0" algn="r">
              <a:spcBef>
                <a:spcPts val="0"/>
              </a:spcBef>
              <a:spcAft>
                <a:spcPts val="0"/>
              </a:spcAft>
              <a:buNone/>
              <a:defRPr b="1" sz="1400">
                <a:solidFill>
                  <a:srgbClr val="013C88"/>
                </a:solidFill>
                <a:latin typeface="Arial"/>
                <a:ea typeface="Arial"/>
                <a:cs typeface="Arial"/>
                <a:sym typeface="Arial"/>
              </a:defRPr>
            </a:lvl8pPr>
            <a:lvl9pPr indent="0" lvl="8" marL="0" marR="0" algn="r">
              <a:spcBef>
                <a:spcPts val="0"/>
              </a:spcBef>
              <a:spcAft>
                <a:spcPts val="0"/>
              </a:spcAft>
              <a:buNone/>
              <a:defRPr b="1" sz="1400">
                <a:solidFill>
                  <a:srgbClr val="013C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sp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2000"/>
              <a:buNone/>
              <a:defRPr sz="2000"/>
            </a:lvl1pPr>
            <a:lvl2pPr indent="-228600" lvl="1" marL="914400" algn="l">
              <a:spcBef>
                <a:spcPts val="360"/>
              </a:spcBef>
              <a:spcAft>
                <a:spcPts val="0"/>
              </a:spcAft>
              <a:buSzPts val="1800"/>
              <a:buNone/>
              <a:defRPr sz="1800"/>
            </a:lvl2pPr>
            <a:lvl3pPr indent="-228600" lvl="2" marL="1371600" algn="l">
              <a:spcBef>
                <a:spcPts val="320"/>
              </a:spcBef>
              <a:spcAft>
                <a:spcPts val="0"/>
              </a:spcAft>
              <a:buSzPts val="1600"/>
              <a:buNone/>
              <a:defRPr sz="1600"/>
            </a:lvl3pPr>
            <a:lvl4pPr indent="-228600" lvl="3" marL="1828800" algn="l">
              <a:spcBef>
                <a:spcPts val="280"/>
              </a:spcBef>
              <a:spcAft>
                <a:spcPts val="0"/>
              </a:spcAft>
              <a:buSzPts val="1400"/>
              <a:buNone/>
              <a:defRPr sz="1400"/>
            </a:lvl4pPr>
            <a:lvl5pPr indent="-228600" lvl="4" marL="2286000" algn="l">
              <a:spcBef>
                <a:spcPts val="280"/>
              </a:spcBef>
              <a:spcAft>
                <a:spcPts val="0"/>
              </a:spcAft>
              <a:buSzPts val="1400"/>
              <a:buNone/>
              <a:defRPr sz="1400"/>
            </a:lvl5pPr>
            <a:lvl6pPr indent="-228600" lvl="5" marL="2743200" algn="l">
              <a:spcBef>
                <a:spcPts val="280"/>
              </a:spcBef>
              <a:spcAft>
                <a:spcPts val="0"/>
              </a:spcAft>
              <a:buSzPts val="1400"/>
              <a:buNone/>
              <a:defRPr sz="1400"/>
            </a:lvl6pPr>
            <a:lvl7pPr indent="-228600" lvl="6" marL="3200400" algn="l">
              <a:spcBef>
                <a:spcPts val="280"/>
              </a:spcBef>
              <a:spcAft>
                <a:spcPts val="0"/>
              </a:spcAft>
              <a:buSzPts val="1400"/>
              <a:buNone/>
              <a:defRPr sz="1400"/>
            </a:lvl7pPr>
            <a:lvl8pPr indent="-228600" lvl="7" marL="3657600" algn="l">
              <a:spcBef>
                <a:spcPts val="280"/>
              </a:spcBef>
              <a:spcAft>
                <a:spcPts val="0"/>
              </a:spcAft>
              <a:buSzPts val="1400"/>
              <a:buNone/>
              <a:defRPr sz="1400"/>
            </a:lvl8pPr>
            <a:lvl9pPr indent="-228600" lvl="8" marL="4114800" algn="l">
              <a:spcBef>
                <a:spcPts val="280"/>
              </a:spcBef>
              <a:spcAft>
                <a:spcPts val="0"/>
              </a:spcAft>
              <a:buSzPts val="1400"/>
              <a:buNone/>
              <a:defRPr sz="1400"/>
            </a:lvl9pPr>
          </a:lstStyle>
          <a:p/>
        </p:txBody>
      </p:sp>
      <p:sp>
        <p:nvSpPr>
          <p:cNvPr id="33" name="Google Shape;33;p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1" sz="1400">
                <a:solidFill>
                  <a:srgbClr val="013C88"/>
                </a:solidFill>
                <a:latin typeface="Arial"/>
                <a:ea typeface="Arial"/>
                <a:cs typeface="Arial"/>
                <a:sym typeface="Arial"/>
              </a:defRPr>
            </a:lvl1pPr>
            <a:lvl2pPr indent="0" lvl="1" marL="0" algn="r">
              <a:spcBef>
                <a:spcPts val="0"/>
              </a:spcBef>
              <a:spcAft>
                <a:spcPts val="0"/>
              </a:spcAft>
              <a:buNone/>
              <a:defRPr b="1" sz="1400">
                <a:solidFill>
                  <a:srgbClr val="013C88"/>
                </a:solidFill>
                <a:latin typeface="Arial"/>
                <a:ea typeface="Arial"/>
                <a:cs typeface="Arial"/>
                <a:sym typeface="Arial"/>
              </a:defRPr>
            </a:lvl2pPr>
            <a:lvl3pPr indent="0" lvl="2" marL="0" algn="r">
              <a:spcBef>
                <a:spcPts val="0"/>
              </a:spcBef>
              <a:spcAft>
                <a:spcPts val="0"/>
              </a:spcAft>
              <a:buNone/>
              <a:defRPr b="1" sz="1400">
                <a:solidFill>
                  <a:srgbClr val="013C88"/>
                </a:solidFill>
                <a:latin typeface="Arial"/>
                <a:ea typeface="Arial"/>
                <a:cs typeface="Arial"/>
                <a:sym typeface="Arial"/>
              </a:defRPr>
            </a:lvl3pPr>
            <a:lvl4pPr indent="0" lvl="3" marL="0" algn="r">
              <a:spcBef>
                <a:spcPts val="0"/>
              </a:spcBef>
              <a:spcAft>
                <a:spcPts val="0"/>
              </a:spcAft>
              <a:buNone/>
              <a:defRPr b="1" sz="1400">
                <a:solidFill>
                  <a:srgbClr val="013C88"/>
                </a:solidFill>
                <a:latin typeface="Arial"/>
                <a:ea typeface="Arial"/>
                <a:cs typeface="Arial"/>
                <a:sym typeface="Arial"/>
              </a:defRPr>
            </a:lvl4pPr>
            <a:lvl5pPr indent="0" lvl="4" marL="0" algn="r">
              <a:spcBef>
                <a:spcPts val="0"/>
              </a:spcBef>
              <a:spcAft>
                <a:spcPts val="0"/>
              </a:spcAft>
              <a:buNone/>
              <a:defRPr b="1" sz="1400">
                <a:solidFill>
                  <a:srgbClr val="013C88"/>
                </a:solidFill>
                <a:latin typeface="Arial"/>
                <a:ea typeface="Arial"/>
                <a:cs typeface="Arial"/>
                <a:sym typeface="Arial"/>
              </a:defRPr>
            </a:lvl5pPr>
            <a:lvl6pPr indent="0" lvl="5" marL="0" algn="r">
              <a:spcBef>
                <a:spcPts val="0"/>
              </a:spcBef>
              <a:spcAft>
                <a:spcPts val="0"/>
              </a:spcAft>
              <a:buNone/>
              <a:defRPr b="1" sz="1400">
                <a:solidFill>
                  <a:srgbClr val="013C88"/>
                </a:solidFill>
                <a:latin typeface="Arial"/>
                <a:ea typeface="Arial"/>
                <a:cs typeface="Arial"/>
                <a:sym typeface="Arial"/>
              </a:defRPr>
            </a:lvl6pPr>
            <a:lvl7pPr indent="0" lvl="6" marL="0" algn="r">
              <a:spcBef>
                <a:spcPts val="0"/>
              </a:spcBef>
              <a:spcAft>
                <a:spcPts val="0"/>
              </a:spcAft>
              <a:buNone/>
              <a:defRPr b="1" sz="1400">
                <a:solidFill>
                  <a:srgbClr val="013C88"/>
                </a:solidFill>
                <a:latin typeface="Arial"/>
                <a:ea typeface="Arial"/>
                <a:cs typeface="Arial"/>
                <a:sym typeface="Arial"/>
              </a:defRPr>
            </a:lvl7pPr>
            <a:lvl8pPr indent="0" lvl="7" marL="0" algn="r">
              <a:spcBef>
                <a:spcPts val="0"/>
              </a:spcBef>
              <a:spcAft>
                <a:spcPts val="0"/>
              </a:spcAft>
              <a:buNone/>
              <a:defRPr b="1" sz="1400">
                <a:solidFill>
                  <a:srgbClr val="013C88"/>
                </a:solidFill>
                <a:latin typeface="Arial"/>
                <a:ea typeface="Arial"/>
                <a:cs typeface="Arial"/>
                <a:sym typeface="Arial"/>
              </a:defRPr>
            </a:lvl8pPr>
            <a:lvl9pPr indent="0" lvl="8" marL="0" algn="r">
              <a:spcBef>
                <a:spcPts val="0"/>
              </a:spcBef>
              <a:spcAft>
                <a:spcPts val="0"/>
              </a:spcAft>
              <a:buNone/>
              <a:defRPr b="1" sz="1400">
                <a:solidFill>
                  <a:srgbClr val="013C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4" name="Shape 34"/>
        <p:cNvGrpSpPr/>
        <p:nvPr/>
      </p:nvGrpSpPr>
      <p:grpSpPr>
        <a:xfrm>
          <a:off x="0" y="0"/>
          <a:ext cx="0" cy="0"/>
          <a:chOff x="0" y="0"/>
          <a:chExt cx="0" cy="0"/>
        </a:xfrm>
      </p:grpSpPr>
      <p:sp>
        <p:nvSpPr>
          <p:cNvPr id="35" name="Google Shape;35;p6"/>
          <p:cNvSpPr txBox="1"/>
          <p:nvPr>
            <p:ph type="title"/>
          </p:nvPr>
        </p:nvSpPr>
        <p:spPr>
          <a:xfrm>
            <a:off x="457200" y="1479550"/>
            <a:ext cx="7769225" cy="579438"/>
          </a:xfrm>
          <a:prstGeom prst="rect">
            <a:avLst/>
          </a:prstGeom>
          <a:noFill/>
          <a:ln>
            <a:noFill/>
          </a:ln>
        </p:spPr>
        <p:txBody>
          <a:bodyPr anchorCtr="0" anchor="t"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6"/>
          <p:cNvSpPr txBox="1"/>
          <p:nvPr>
            <p:ph idx="1" type="body"/>
          </p:nvPr>
        </p:nvSpPr>
        <p:spPr>
          <a:xfrm>
            <a:off x="455613" y="2393950"/>
            <a:ext cx="3808412" cy="30480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37" name="Google Shape;37;p6"/>
          <p:cNvSpPr txBox="1"/>
          <p:nvPr>
            <p:ph idx="2" type="body"/>
          </p:nvPr>
        </p:nvSpPr>
        <p:spPr>
          <a:xfrm>
            <a:off x="4416425" y="2393950"/>
            <a:ext cx="3808413" cy="30480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38" name="Google Shape;38;p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1" sz="1400">
                <a:solidFill>
                  <a:srgbClr val="013C88"/>
                </a:solidFill>
                <a:latin typeface="Arial"/>
                <a:ea typeface="Arial"/>
                <a:cs typeface="Arial"/>
                <a:sym typeface="Arial"/>
              </a:defRPr>
            </a:lvl1pPr>
            <a:lvl2pPr indent="0" lvl="1" marL="0" algn="r">
              <a:spcBef>
                <a:spcPts val="0"/>
              </a:spcBef>
              <a:spcAft>
                <a:spcPts val="0"/>
              </a:spcAft>
              <a:buNone/>
              <a:defRPr b="1" sz="1400">
                <a:solidFill>
                  <a:srgbClr val="013C88"/>
                </a:solidFill>
                <a:latin typeface="Arial"/>
                <a:ea typeface="Arial"/>
                <a:cs typeface="Arial"/>
                <a:sym typeface="Arial"/>
              </a:defRPr>
            </a:lvl2pPr>
            <a:lvl3pPr indent="0" lvl="2" marL="0" algn="r">
              <a:spcBef>
                <a:spcPts val="0"/>
              </a:spcBef>
              <a:spcAft>
                <a:spcPts val="0"/>
              </a:spcAft>
              <a:buNone/>
              <a:defRPr b="1" sz="1400">
                <a:solidFill>
                  <a:srgbClr val="013C88"/>
                </a:solidFill>
                <a:latin typeface="Arial"/>
                <a:ea typeface="Arial"/>
                <a:cs typeface="Arial"/>
                <a:sym typeface="Arial"/>
              </a:defRPr>
            </a:lvl3pPr>
            <a:lvl4pPr indent="0" lvl="3" marL="0" algn="r">
              <a:spcBef>
                <a:spcPts val="0"/>
              </a:spcBef>
              <a:spcAft>
                <a:spcPts val="0"/>
              </a:spcAft>
              <a:buNone/>
              <a:defRPr b="1" sz="1400">
                <a:solidFill>
                  <a:srgbClr val="013C88"/>
                </a:solidFill>
                <a:latin typeface="Arial"/>
                <a:ea typeface="Arial"/>
                <a:cs typeface="Arial"/>
                <a:sym typeface="Arial"/>
              </a:defRPr>
            </a:lvl4pPr>
            <a:lvl5pPr indent="0" lvl="4" marL="0" algn="r">
              <a:spcBef>
                <a:spcPts val="0"/>
              </a:spcBef>
              <a:spcAft>
                <a:spcPts val="0"/>
              </a:spcAft>
              <a:buNone/>
              <a:defRPr b="1" sz="1400">
                <a:solidFill>
                  <a:srgbClr val="013C88"/>
                </a:solidFill>
                <a:latin typeface="Arial"/>
                <a:ea typeface="Arial"/>
                <a:cs typeface="Arial"/>
                <a:sym typeface="Arial"/>
              </a:defRPr>
            </a:lvl5pPr>
            <a:lvl6pPr indent="0" lvl="5" marL="0" algn="r">
              <a:spcBef>
                <a:spcPts val="0"/>
              </a:spcBef>
              <a:spcAft>
                <a:spcPts val="0"/>
              </a:spcAft>
              <a:buNone/>
              <a:defRPr b="1" sz="1400">
                <a:solidFill>
                  <a:srgbClr val="013C88"/>
                </a:solidFill>
                <a:latin typeface="Arial"/>
                <a:ea typeface="Arial"/>
                <a:cs typeface="Arial"/>
                <a:sym typeface="Arial"/>
              </a:defRPr>
            </a:lvl6pPr>
            <a:lvl7pPr indent="0" lvl="6" marL="0" algn="r">
              <a:spcBef>
                <a:spcPts val="0"/>
              </a:spcBef>
              <a:spcAft>
                <a:spcPts val="0"/>
              </a:spcAft>
              <a:buNone/>
              <a:defRPr b="1" sz="1400">
                <a:solidFill>
                  <a:srgbClr val="013C88"/>
                </a:solidFill>
                <a:latin typeface="Arial"/>
                <a:ea typeface="Arial"/>
                <a:cs typeface="Arial"/>
                <a:sym typeface="Arial"/>
              </a:defRPr>
            </a:lvl7pPr>
            <a:lvl8pPr indent="0" lvl="7" marL="0" algn="r">
              <a:spcBef>
                <a:spcPts val="0"/>
              </a:spcBef>
              <a:spcAft>
                <a:spcPts val="0"/>
              </a:spcAft>
              <a:buNone/>
              <a:defRPr b="1" sz="1400">
                <a:solidFill>
                  <a:srgbClr val="013C88"/>
                </a:solidFill>
                <a:latin typeface="Arial"/>
                <a:ea typeface="Arial"/>
                <a:cs typeface="Arial"/>
                <a:sym typeface="Arial"/>
              </a:defRPr>
            </a:lvl8pPr>
            <a:lvl9pPr indent="0" lvl="8" marL="0" algn="r">
              <a:spcBef>
                <a:spcPts val="0"/>
              </a:spcBef>
              <a:spcAft>
                <a:spcPts val="0"/>
              </a:spcAft>
              <a:buNone/>
              <a:defRPr b="1" sz="1400">
                <a:solidFill>
                  <a:srgbClr val="013C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9" name="Shape 39"/>
        <p:cNvGrpSpPr/>
        <p:nvPr/>
      </p:nvGrpSpPr>
      <p:grpSpPr>
        <a:xfrm>
          <a:off x="0" y="0"/>
          <a:ext cx="0" cy="0"/>
          <a:chOff x="0" y="0"/>
          <a:chExt cx="0" cy="0"/>
        </a:xfrm>
      </p:grpSpPr>
      <p:sp>
        <p:nvSpPr>
          <p:cNvPr id="40" name="Google Shape;40;p7"/>
          <p:cNvSpPr txBox="1"/>
          <p:nvPr>
            <p:ph type="title"/>
          </p:nvPr>
        </p:nvSpPr>
        <p:spPr>
          <a:xfrm>
            <a:off x="457200" y="1143000"/>
            <a:ext cx="8229600" cy="584775"/>
          </a:xfrm>
          <a:prstGeom prst="rect">
            <a:avLst/>
          </a:prstGeom>
          <a:noFill/>
          <a:ln>
            <a:noFill/>
          </a:ln>
        </p:spPr>
        <p:txBody>
          <a:bodyPr anchorCtr="0" anchor="t"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7"/>
          <p:cNvSpPr txBox="1"/>
          <p:nvPr>
            <p:ph idx="1" type="body"/>
          </p:nvPr>
        </p:nvSpPr>
        <p:spPr>
          <a:xfrm>
            <a:off x="457200" y="1828800"/>
            <a:ext cx="4040188" cy="838200"/>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2" name="Google Shape;42;p7"/>
          <p:cNvSpPr txBox="1"/>
          <p:nvPr>
            <p:ph idx="2" type="body"/>
          </p:nvPr>
        </p:nvSpPr>
        <p:spPr>
          <a:xfrm>
            <a:off x="457200" y="2743200"/>
            <a:ext cx="4040188" cy="3382962"/>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43" name="Google Shape;43;p7"/>
          <p:cNvSpPr txBox="1"/>
          <p:nvPr>
            <p:ph idx="3" type="body"/>
          </p:nvPr>
        </p:nvSpPr>
        <p:spPr>
          <a:xfrm>
            <a:off x="4648200" y="1828800"/>
            <a:ext cx="4041775" cy="838200"/>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4" name="Google Shape;44;p7"/>
          <p:cNvSpPr txBox="1"/>
          <p:nvPr>
            <p:ph idx="4" type="body"/>
          </p:nvPr>
        </p:nvSpPr>
        <p:spPr>
          <a:xfrm>
            <a:off x="4645025" y="2743200"/>
            <a:ext cx="4041775" cy="3382962"/>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45" name="Google Shape;45;p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1" sz="1400">
                <a:solidFill>
                  <a:srgbClr val="013C88"/>
                </a:solidFill>
                <a:latin typeface="Arial"/>
                <a:ea typeface="Arial"/>
                <a:cs typeface="Arial"/>
                <a:sym typeface="Arial"/>
              </a:defRPr>
            </a:lvl1pPr>
            <a:lvl2pPr indent="0" lvl="1" marL="0" algn="r">
              <a:spcBef>
                <a:spcPts val="0"/>
              </a:spcBef>
              <a:spcAft>
                <a:spcPts val="0"/>
              </a:spcAft>
              <a:buNone/>
              <a:defRPr b="1" sz="1400">
                <a:solidFill>
                  <a:srgbClr val="013C88"/>
                </a:solidFill>
                <a:latin typeface="Arial"/>
                <a:ea typeface="Arial"/>
                <a:cs typeface="Arial"/>
                <a:sym typeface="Arial"/>
              </a:defRPr>
            </a:lvl2pPr>
            <a:lvl3pPr indent="0" lvl="2" marL="0" algn="r">
              <a:spcBef>
                <a:spcPts val="0"/>
              </a:spcBef>
              <a:spcAft>
                <a:spcPts val="0"/>
              </a:spcAft>
              <a:buNone/>
              <a:defRPr b="1" sz="1400">
                <a:solidFill>
                  <a:srgbClr val="013C88"/>
                </a:solidFill>
                <a:latin typeface="Arial"/>
                <a:ea typeface="Arial"/>
                <a:cs typeface="Arial"/>
                <a:sym typeface="Arial"/>
              </a:defRPr>
            </a:lvl3pPr>
            <a:lvl4pPr indent="0" lvl="3" marL="0" algn="r">
              <a:spcBef>
                <a:spcPts val="0"/>
              </a:spcBef>
              <a:spcAft>
                <a:spcPts val="0"/>
              </a:spcAft>
              <a:buNone/>
              <a:defRPr b="1" sz="1400">
                <a:solidFill>
                  <a:srgbClr val="013C88"/>
                </a:solidFill>
                <a:latin typeface="Arial"/>
                <a:ea typeface="Arial"/>
                <a:cs typeface="Arial"/>
                <a:sym typeface="Arial"/>
              </a:defRPr>
            </a:lvl4pPr>
            <a:lvl5pPr indent="0" lvl="4" marL="0" algn="r">
              <a:spcBef>
                <a:spcPts val="0"/>
              </a:spcBef>
              <a:spcAft>
                <a:spcPts val="0"/>
              </a:spcAft>
              <a:buNone/>
              <a:defRPr b="1" sz="1400">
                <a:solidFill>
                  <a:srgbClr val="013C88"/>
                </a:solidFill>
                <a:latin typeface="Arial"/>
                <a:ea typeface="Arial"/>
                <a:cs typeface="Arial"/>
                <a:sym typeface="Arial"/>
              </a:defRPr>
            </a:lvl5pPr>
            <a:lvl6pPr indent="0" lvl="5" marL="0" algn="r">
              <a:spcBef>
                <a:spcPts val="0"/>
              </a:spcBef>
              <a:spcAft>
                <a:spcPts val="0"/>
              </a:spcAft>
              <a:buNone/>
              <a:defRPr b="1" sz="1400">
                <a:solidFill>
                  <a:srgbClr val="013C88"/>
                </a:solidFill>
                <a:latin typeface="Arial"/>
                <a:ea typeface="Arial"/>
                <a:cs typeface="Arial"/>
                <a:sym typeface="Arial"/>
              </a:defRPr>
            </a:lvl6pPr>
            <a:lvl7pPr indent="0" lvl="6" marL="0" algn="r">
              <a:spcBef>
                <a:spcPts val="0"/>
              </a:spcBef>
              <a:spcAft>
                <a:spcPts val="0"/>
              </a:spcAft>
              <a:buNone/>
              <a:defRPr b="1" sz="1400">
                <a:solidFill>
                  <a:srgbClr val="013C88"/>
                </a:solidFill>
                <a:latin typeface="Arial"/>
                <a:ea typeface="Arial"/>
                <a:cs typeface="Arial"/>
                <a:sym typeface="Arial"/>
              </a:defRPr>
            </a:lvl7pPr>
            <a:lvl8pPr indent="0" lvl="7" marL="0" algn="r">
              <a:spcBef>
                <a:spcPts val="0"/>
              </a:spcBef>
              <a:spcAft>
                <a:spcPts val="0"/>
              </a:spcAft>
              <a:buNone/>
              <a:defRPr b="1" sz="1400">
                <a:solidFill>
                  <a:srgbClr val="013C88"/>
                </a:solidFill>
                <a:latin typeface="Arial"/>
                <a:ea typeface="Arial"/>
                <a:cs typeface="Arial"/>
                <a:sym typeface="Arial"/>
              </a:defRPr>
            </a:lvl8pPr>
            <a:lvl9pPr indent="0" lvl="8" marL="0" algn="r">
              <a:spcBef>
                <a:spcPts val="0"/>
              </a:spcBef>
              <a:spcAft>
                <a:spcPts val="0"/>
              </a:spcAft>
              <a:buNone/>
              <a:defRPr b="1" sz="1400">
                <a:solidFill>
                  <a:srgbClr val="013C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6" name="Shape 46"/>
        <p:cNvGrpSpPr/>
        <p:nvPr/>
      </p:nvGrpSpPr>
      <p:grpSpPr>
        <a:xfrm>
          <a:off x="0" y="0"/>
          <a:ext cx="0" cy="0"/>
          <a:chOff x="0" y="0"/>
          <a:chExt cx="0" cy="0"/>
        </a:xfrm>
      </p:grpSpPr>
      <p:sp>
        <p:nvSpPr>
          <p:cNvPr id="47" name="Google Shape;47;p8"/>
          <p:cNvSpPr txBox="1"/>
          <p:nvPr>
            <p:ph type="title"/>
          </p:nvPr>
        </p:nvSpPr>
        <p:spPr>
          <a:xfrm>
            <a:off x="457200" y="1479550"/>
            <a:ext cx="7769225" cy="579438"/>
          </a:xfrm>
          <a:prstGeom prst="rect">
            <a:avLst/>
          </a:prstGeom>
          <a:noFill/>
          <a:ln>
            <a:noFill/>
          </a:ln>
        </p:spPr>
        <p:txBody>
          <a:bodyPr anchorCtr="0" anchor="t"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1" sz="1400">
                <a:solidFill>
                  <a:srgbClr val="013C88"/>
                </a:solidFill>
                <a:latin typeface="Arial"/>
                <a:ea typeface="Arial"/>
                <a:cs typeface="Arial"/>
                <a:sym typeface="Arial"/>
              </a:defRPr>
            </a:lvl1pPr>
            <a:lvl2pPr indent="0" lvl="1" marL="0" algn="r">
              <a:spcBef>
                <a:spcPts val="0"/>
              </a:spcBef>
              <a:spcAft>
                <a:spcPts val="0"/>
              </a:spcAft>
              <a:buNone/>
              <a:defRPr b="1" sz="1400">
                <a:solidFill>
                  <a:srgbClr val="013C88"/>
                </a:solidFill>
                <a:latin typeface="Arial"/>
                <a:ea typeface="Arial"/>
                <a:cs typeface="Arial"/>
                <a:sym typeface="Arial"/>
              </a:defRPr>
            </a:lvl2pPr>
            <a:lvl3pPr indent="0" lvl="2" marL="0" algn="r">
              <a:spcBef>
                <a:spcPts val="0"/>
              </a:spcBef>
              <a:spcAft>
                <a:spcPts val="0"/>
              </a:spcAft>
              <a:buNone/>
              <a:defRPr b="1" sz="1400">
                <a:solidFill>
                  <a:srgbClr val="013C88"/>
                </a:solidFill>
                <a:latin typeface="Arial"/>
                <a:ea typeface="Arial"/>
                <a:cs typeface="Arial"/>
                <a:sym typeface="Arial"/>
              </a:defRPr>
            </a:lvl3pPr>
            <a:lvl4pPr indent="0" lvl="3" marL="0" algn="r">
              <a:spcBef>
                <a:spcPts val="0"/>
              </a:spcBef>
              <a:spcAft>
                <a:spcPts val="0"/>
              </a:spcAft>
              <a:buNone/>
              <a:defRPr b="1" sz="1400">
                <a:solidFill>
                  <a:srgbClr val="013C88"/>
                </a:solidFill>
                <a:latin typeface="Arial"/>
                <a:ea typeface="Arial"/>
                <a:cs typeface="Arial"/>
                <a:sym typeface="Arial"/>
              </a:defRPr>
            </a:lvl4pPr>
            <a:lvl5pPr indent="0" lvl="4" marL="0" algn="r">
              <a:spcBef>
                <a:spcPts val="0"/>
              </a:spcBef>
              <a:spcAft>
                <a:spcPts val="0"/>
              </a:spcAft>
              <a:buNone/>
              <a:defRPr b="1" sz="1400">
                <a:solidFill>
                  <a:srgbClr val="013C88"/>
                </a:solidFill>
                <a:latin typeface="Arial"/>
                <a:ea typeface="Arial"/>
                <a:cs typeface="Arial"/>
                <a:sym typeface="Arial"/>
              </a:defRPr>
            </a:lvl5pPr>
            <a:lvl6pPr indent="0" lvl="5" marL="0" algn="r">
              <a:spcBef>
                <a:spcPts val="0"/>
              </a:spcBef>
              <a:spcAft>
                <a:spcPts val="0"/>
              </a:spcAft>
              <a:buNone/>
              <a:defRPr b="1" sz="1400">
                <a:solidFill>
                  <a:srgbClr val="013C88"/>
                </a:solidFill>
                <a:latin typeface="Arial"/>
                <a:ea typeface="Arial"/>
                <a:cs typeface="Arial"/>
                <a:sym typeface="Arial"/>
              </a:defRPr>
            </a:lvl6pPr>
            <a:lvl7pPr indent="0" lvl="6" marL="0" algn="r">
              <a:spcBef>
                <a:spcPts val="0"/>
              </a:spcBef>
              <a:spcAft>
                <a:spcPts val="0"/>
              </a:spcAft>
              <a:buNone/>
              <a:defRPr b="1" sz="1400">
                <a:solidFill>
                  <a:srgbClr val="013C88"/>
                </a:solidFill>
                <a:latin typeface="Arial"/>
                <a:ea typeface="Arial"/>
                <a:cs typeface="Arial"/>
                <a:sym typeface="Arial"/>
              </a:defRPr>
            </a:lvl7pPr>
            <a:lvl8pPr indent="0" lvl="7" marL="0" algn="r">
              <a:spcBef>
                <a:spcPts val="0"/>
              </a:spcBef>
              <a:spcAft>
                <a:spcPts val="0"/>
              </a:spcAft>
              <a:buNone/>
              <a:defRPr b="1" sz="1400">
                <a:solidFill>
                  <a:srgbClr val="013C88"/>
                </a:solidFill>
                <a:latin typeface="Arial"/>
                <a:ea typeface="Arial"/>
                <a:cs typeface="Arial"/>
                <a:sym typeface="Arial"/>
              </a:defRPr>
            </a:lvl8pPr>
            <a:lvl9pPr indent="0" lvl="8" marL="0" algn="r">
              <a:spcBef>
                <a:spcPts val="0"/>
              </a:spcBef>
              <a:spcAft>
                <a:spcPts val="0"/>
              </a:spcAft>
              <a:buNone/>
              <a:defRPr b="1" sz="1400">
                <a:solidFill>
                  <a:srgbClr val="013C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1" sz="1400">
                <a:solidFill>
                  <a:srgbClr val="013C88"/>
                </a:solidFill>
                <a:latin typeface="Arial"/>
                <a:ea typeface="Arial"/>
                <a:cs typeface="Arial"/>
                <a:sym typeface="Arial"/>
              </a:defRPr>
            </a:lvl1pPr>
            <a:lvl2pPr indent="0" lvl="1" marL="0" algn="r">
              <a:spcBef>
                <a:spcPts val="0"/>
              </a:spcBef>
              <a:spcAft>
                <a:spcPts val="0"/>
              </a:spcAft>
              <a:buNone/>
              <a:defRPr b="1" sz="1400">
                <a:solidFill>
                  <a:srgbClr val="013C88"/>
                </a:solidFill>
                <a:latin typeface="Arial"/>
                <a:ea typeface="Arial"/>
                <a:cs typeface="Arial"/>
                <a:sym typeface="Arial"/>
              </a:defRPr>
            </a:lvl2pPr>
            <a:lvl3pPr indent="0" lvl="2" marL="0" algn="r">
              <a:spcBef>
                <a:spcPts val="0"/>
              </a:spcBef>
              <a:spcAft>
                <a:spcPts val="0"/>
              </a:spcAft>
              <a:buNone/>
              <a:defRPr b="1" sz="1400">
                <a:solidFill>
                  <a:srgbClr val="013C88"/>
                </a:solidFill>
                <a:latin typeface="Arial"/>
                <a:ea typeface="Arial"/>
                <a:cs typeface="Arial"/>
                <a:sym typeface="Arial"/>
              </a:defRPr>
            </a:lvl3pPr>
            <a:lvl4pPr indent="0" lvl="3" marL="0" algn="r">
              <a:spcBef>
                <a:spcPts val="0"/>
              </a:spcBef>
              <a:spcAft>
                <a:spcPts val="0"/>
              </a:spcAft>
              <a:buNone/>
              <a:defRPr b="1" sz="1400">
                <a:solidFill>
                  <a:srgbClr val="013C88"/>
                </a:solidFill>
                <a:latin typeface="Arial"/>
                <a:ea typeface="Arial"/>
                <a:cs typeface="Arial"/>
                <a:sym typeface="Arial"/>
              </a:defRPr>
            </a:lvl4pPr>
            <a:lvl5pPr indent="0" lvl="4" marL="0" algn="r">
              <a:spcBef>
                <a:spcPts val="0"/>
              </a:spcBef>
              <a:spcAft>
                <a:spcPts val="0"/>
              </a:spcAft>
              <a:buNone/>
              <a:defRPr b="1" sz="1400">
                <a:solidFill>
                  <a:srgbClr val="013C88"/>
                </a:solidFill>
                <a:latin typeface="Arial"/>
                <a:ea typeface="Arial"/>
                <a:cs typeface="Arial"/>
                <a:sym typeface="Arial"/>
              </a:defRPr>
            </a:lvl5pPr>
            <a:lvl6pPr indent="0" lvl="5" marL="0" algn="r">
              <a:spcBef>
                <a:spcPts val="0"/>
              </a:spcBef>
              <a:spcAft>
                <a:spcPts val="0"/>
              </a:spcAft>
              <a:buNone/>
              <a:defRPr b="1" sz="1400">
                <a:solidFill>
                  <a:srgbClr val="013C88"/>
                </a:solidFill>
                <a:latin typeface="Arial"/>
                <a:ea typeface="Arial"/>
                <a:cs typeface="Arial"/>
                <a:sym typeface="Arial"/>
              </a:defRPr>
            </a:lvl6pPr>
            <a:lvl7pPr indent="0" lvl="6" marL="0" algn="r">
              <a:spcBef>
                <a:spcPts val="0"/>
              </a:spcBef>
              <a:spcAft>
                <a:spcPts val="0"/>
              </a:spcAft>
              <a:buNone/>
              <a:defRPr b="1" sz="1400">
                <a:solidFill>
                  <a:srgbClr val="013C88"/>
                </a:solidFill>
                <a:latin typeface="Arial"/>
                <a:ea typeface="Arial"/>
                <a:cs typeface="Arial"/>
                <a:sym typeface="Arial"/>
              </a:defRPr>
            </a:lvl7pPr>
            <a:lvl8pPr indent="0" lvl="7" marL="0" algn="r">
              <a:spcBef>
                <a:spcPts val="0"/>
              </a:spcBef>
              <a:spcAft>
                <a:spcPts val="0"/>
              </a:spcAft>
              <a:buNone/>
              <a:defRPr b="1" sz="1400">
                <a:solidFill>
                  <a:srgbClr val="013C88"/>
                </a:solidFill>
                <a:latin typeface="Arial"/>
                <a:ea typeface="Arial"/>
                <a:cs typeface="Arial"/>
                <a:sym typeface="Arial"/>
              </a:defRPr>
            </a:lvl8pPr>
            <a:lvl9pPr indent="0" lvl="8" marL="0" algn="r">
              <a:spcBef>
                <a:spcPts val="0"/>
              </a:spcBef>
              <a:spcAft>
                <a:spcPts val="0"/>
              </a:spcAft>
              <a:buNone/>
              <a:defRPr b="1" sz="1400">
                <a:solidFill>
                  <a:srgbClr val="013C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10"/>
          <p:cNvSpPr txBox="1"/>
          <p:nvPr>
            <p:ph type="title"/>
          </p:nvPr>
        </p:nvSpPr>
        <p:spPr>
          <a:xfrm>
            <a:off x="457200" y="1219200"/>
            <a:ext cx="3008313" cy="707886"/>
          </a:xfrm>
          <a:prstGeom prst="rect">
            <a:avLst/>
          </a:prstGeom>
          <a:noFill/>
          <a:ln>
            <a:noFill/>
          </a:ln>
        </p:spPr>
        <p:txBody>
          <a:bodyPr anchorCtr="0" anchor="b" bIns="45700" lIns="91425" spcFirstLastPara="1" rIns="91425" wrap="square" tIns="45700">
            <a:sp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 type="body"/>
          </p:nvPr>
        </p:nvSpPr>
        <p:spPr>
          <a:xfrm>
            <a:off x="3575050" y="1219200"/>
            <a:ext cx="5111750" cy="4906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Char char="⮚"/>
              <a:defRPr sz="3200"/>
            </a:lvl1pPr>
            <a:lvl2pPr indent="-406400" lvl="1" marL="914400" algn="l">
              <a:spcBef>
                <a:spcPts val="56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54" name="Google Shape;54;p10"/>
          <p:cNvSpPr txBox="1"/>
          <p:nvPr>
            <p:ph idx="2" type="body"/>
          </p:nvPr>
        </p:nvSpPr>
        <p:spPr>
          <a:xfrm>
            <a:off x="457200" y="2057400"/>
            <a:ext cx="3008313" cy="40687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55" name="Google Shape;55;p1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1" sz="1400">
                <a:solidFill>
                  <a:srgbClr val="013C88"/>
                </a:solidFill>
                <a:latin typeface="Arial"/>
                <a:ea typeface="Arial"/>
                <a:cs typeface="Arial"/>
                <a:sym typeface="Arial"/>
              </a:defRPr>
            </a:lvl1pPr>
            <a:lvl2pPr indent="0" lvl="1" marL="0" algn="r">
              <a:spcBef>
                <a:spcPts val="0"/>
              </a:spcBef>
              <a:spcAft>
                <a:spcPts val="0"/>
              </a:spcAft>
              <a:buNone/>
              <a:defRPr b="1" sz="1400">
                <a:solidFill>
                  <a:srgbClr val="013C88"/>
                </a:solidFill>
                <a:latin typeface="Arial"/>
                <a:ea typeface="Arial"/>
                <a:cs typeface="Arial"/>
                <a:sym typeface="Arial"/>
              </a:defRPr>
            </a:lvl2pPr>
            <a:lvl3pPr indent="0" lvl="2" marL="0" algn="r">
              <a:spcBef>
                <a:spcPts val="0"/>
              </a:spcBef>
              <a:spcAft>
                <a:spcPts val="0"/>
              </a:spcAft>
              <a:buNone/>
              <a:defRPr b="1" sz="1400">
                <a:solidFill>
                  <a:srgbClr val="013C88"/>
                </a:solidFill>
                <a:latin typeface="Arial"/>
                <a:ea typeface="Arial"/>
                <a:cs typeface="Arial"/>
                <a:sym typeface="Arial"/>
              </a:defRPr>
            </a:lvl3pPr>
            <a:lvl4pPr indent="0" lvl="3" marL="0" algn="r">
              <a:spcBef>
                <a:spcPts val="0"/>
              </a:spcBef>
              <a:spcAft>
                <a:spcPts val="0"/>
              </a:spcAft>
              <a:buNone/>
              <a:defRPr b="1" sz="1400">
                <a:solidFill>
                  <a:srgbClr val="013C88"/>
                </a:solidFill>
                <a:latin typeface="Arial"/>
                <a:ea typeface="Arial"/>
                <a:cs typeface="Arial"/>
                <a:sym typeface="Arial"/>
              </a:defRPr>
            </a:lvl4pPr>
            <a:lvl5pPr indent="0" lvl="4" marL="0" algn="r">
              <a:spcBef>
                <a:spcPts val="0"/>
              </a:spcBef>
              <a:spcAft>
                <a:spcPts val="0"/>
              </a:spcAft>
              <a:buNone/>
              <a:defRPr b="1" sz="1400">
                <a:solidFill>
                  <a:srgbClr val="013C88"/>
                </a:solidFill>
                <a:latin typeface="Arial"/>
                <a:ea typeface="Arial"/>
                <a:cs typeface="Arial"/>
                <a:sym typeface="Arial"/>
              </a:defRPr>
            </a:lvl5pPr>
            <a:lvl6pPr indent="0" lvl="5" marL="0" algn="r">
              <a:spcBef>
                <a:spcPts val="0"/>
              </a:spcBef>
              <a:spcAft>
                <a:spcPts val="0"/>
              </a:spcAft>
              <a:buNone/>
              <a:defRPr b="1" sz="1400">
                <a:solidFill>
                  <a:srgbClr val="013C88"/>
                </a:solidFill>
                <a:latin typeface="Arial"/>
                <a:ea typeface="Arial"/>
                <a:cs typeface="Arial"/>
                <a:sym typeface="Arial"/>
              </a:defRPr>
            </a:lvl6pPr>
            <a:lvl7pPr indent="0" lvl="6" marL="0" algn="r">
              <a:spcBef>
                <a:spcPts val="0"/>
              </a:spcBef>
              <a:spcAft>
                <a:spcPts val="0"/>
              </a:spcAft>
              <a:buNone/>
              <a:defRPr b="1" sz="1400">
                <a:solidFill>
                  <a:srgbClr val="013C88"/>
                </a:solidFill>
                <a:latin typeface="Arial"/>
                <a:ea typeface="Arial"/>
                <a:cs typeface="Arial"/>
                <a:sym typeface="Arial"/>
              </a:defRPr>
            </a:lvl7pPr>
            <a:lvl8pPr indent="0" lvl="7" marL="0" algn="r">
              <a:spcBef>
                <a:spcPts val="0"/>
              </a:spcBef>
              <a:spcAft>
                <a:spcPts val="0"/>
              </a:spcAft>
              <a:buNone/>
              <a:defRPr b="1" sz="1400">
                <a:solidFill>
                  <a:srgbClr val="013C88"/>
                </a:solidFill>
                <a:latin typeface="Arial"/>
                <a:ea typeface="Arial"/>
                <a:cs typeface="Arial"/>
                <a:sym typeface="Arial"/>
              </a:defRPr>
            </a:lvl8pPr>
            <a:lvl9pPr indent="0" lvl="8" marL="0" algn="r">
              <a:spcBef>
                <a:spcPts val="0"/>
              </a:spcBef>
              <a:spcAft>
                <a:spcPts val="0"/>
              </a:spcAft>
              <a:buNone/>
              <a:defRPr b="1" sz="1400">
                <a:solidFill>
                  <a:srgbClr val="013C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idx="1" type="body"/>
          </p:nvPr>
        </p:nvSpPr>
        <p:spPr>
          <a:xfrm>
            <a:off x="455613" y="2393950"/>
            <a:ext cx="7769225" cy="30480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lt1"/>
              </a:buClr>
              <a:buSzPts val="2400"/>
              <a:buFont typeface="Noto Sans Symbols"/>
              <a:buChar char="⮚"/>
              <a:defRPr b="0" i="0" sz="2400" u="none" cap="none" strike="noStrike">
                <a:solidFill>
                  <a:srgbClr val="013C88"/>
                </a:solidFill>
                <a:latin typeface="Arial"/>
                <a:ea typeface="Arial"/>
                <a:cs typeface="Arial"/>
                <a:sym typeface="Arial"/>
              </a:defRPr>
            </a:lvl1pPr>
            <a:lvl2pPr indent="-381000" lvl="1" marL="914400" marR="0" rtl="0" algn="l">
              <a:spcBef>
                <a:spcPts val="480"/>
              </a:spcBef>
              <a:spcAft>
                <a:spcPts val="0"/>
              </a:spcAft>
              <a:buClr>
                <a:schemeClr val="lt1"/>
              </a:buClr>
              <a:buSzPts val="2400"/>
              <a:buFont typeface="Noto Sans Symbols"/>
              <a:buChar char="•"/>
              <a:defRPr b="0" i="0" sz="2400" u="none" cap="none" strike="noStrike">
                <a:solidFill>
                  <a:srgbClr val="013C88"/>
                </a:solidFill>
                <a:latin typeface="Arial"/>
                <a:ea typeface="Arial"/>
                <a:cs typeface="Arial"/>
                <a:sym typeface="Arial"/>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rgbClr val="013C88"/>
                </a:solidFill>
                <a:latin typeface="Arial"/>
                <a:ea typeface="Arial"/>
                <a:cs typeface="Arial"/>
                <a:sym typeface="Arial"/>
              </a:defRPr>
            </a:lvl3pPr>
            <a:lvl4pPr indent="-381000" lvl="3" marL="1828800" marR="0" rtl="0" algn="l">
              <a:spcBef>
                <a:spcPts val="480"/>
              </a:spcBef>
              <a:spcAft>
                <a:spcPts val="0"/>
              </a:spcAft>
              <a:buClr>
                <a:schemeClr val="lt1"/>
              </a:buClr>
              <a:buSzPts val="2400"/>
              <a:buFont typeface="Noto Sans Symbols"/>
              <a:buChar char="▪"/>
              <a:defRPr b="0" i="0" sz="2400" u="none" cap="none" strike="noStrike">
                <a:solidFill>
                  <a:srgbClr val="013C88"/>
                </a:solidFill>
                <a:latin typeface="Arial"/>
                <a:ea typeface="Arial"/>
                <a:cs typeface="Arial"/>
                <a:sym typeface="Arial"/>
              </a:defRPr>
            </a:lvl4pPr>
            <a:lvl5pPr indent="-381000" lvl="4" marL="2286000" marR="0" rtl="0" algn="l">
              <a:spcBef>
                <a:spcPts val="480"/>
              </a:spcBef>
              <a:spcAft>
                <a:spcPts val="0"/>
              </a:spcAft>
              <a:buClr>
                <a:schemeClr val="lt1"/>
              </a:buClr>
              <a:buSzPts val="2400"/>
              <a:buFont typeface="Noto Sans Symbols"/>
              <a:buChar char="🢭"/>
              <a:defRPr b="0" i="0" sz="2400" u="none" cap="none" strike="noStrike">
                <a:solidFill>
                  <a:srgbClr val="013C88"/>
                </a:solidFill>
                <a:latin typeface="Arial"/>
                <a:ea typeface="Arial"/>
                <a:cs typeface="Arial"/>
                <a:sym typeface="Arial"/>
              </a:defRPr>
            </a:lvl5pPr>
            <a:lvl6pPr indent="-381000" lvl="5" marL="2743200" marR="0" rtl="0" algn="l">
              <a:spcBef>
                <a:spcPts val="480"/>
              </a:spcBef>
              <a:spcAft>
                <a:spcPts val="0"/>
              </a:spcAft>
              <a:buClr>
                <a:schemeClr val="lt1"/>
              </a:buClr>
              <a:buSzPts val="2400"/>
              <a:buFont typeface="Noto Sans Symbols"/>
              <a:buChar char="🢭"/>
              <a:defRPr b="0" i="0" sz="2400" u="none" cap="none" strike="noStrike">
                <a:solidFill>
                  <a:srgbClr val="013C88"/>
                </a:solidFill>
                <a:latin typeface="Times New Roman"/>
                <a:ea typeface="Times New Roman"/>
                <a:cs typeface="Times New Roman"/>
                <a:sym typeface="Times New Roman"/>
              </a:defRPr>
            </a:lvl6pPr>
            <a:lvl7pPr indent="-381000" lvl="6" marL="3200400" marR="0" rtl="0" algn="l">
              <a:spcBef>
                <a:spcPts val="480"/>
              </a:spcBef>
              <a:spcAft>
                <a:spcPts val="0"/>
              </a:spcAft>
              <a:buClr>
                <a:schemeClr val="lt1"/>
              </a:buClr>
              <a:buSzPts val="2400"/>
              <a:buFont typeface="Noto Sans Symbols"/>
              <a:buChar char="🢭"/>
              <a:defRPr b="0" i="0" sz="2400" u="none" cap="none" strike="noStrike">
                <a:solidFill>
                  <a:srgbClr val="013C88"/>
                </a:solidFill>
                <a:latin typeface="Times New Roman"/>
                <a:ea typeface="Times New Roman"/>
                <a:cs typeface="Times New Roman"/>
                <a:sym typeface="Times New Roman"/>
              </a:defRPr>
            </a:lvl7pPr>
            <a:lvl8pPr indent="-381000" lvl="7" marL="3657600" marR="0" rtl="0" algn="l">
              <a:spcBef>
                <a:spcPts val="480"/>
              </a:spcBef>
              <a:spcAft>
                <a:spcPts val="0"/>
              </a:spcAft>
              <a:buClr>
                <a:schemeClr val="lt1"/>
              </a:buClr>
              <a:buSzPts val="2400"/>
              <a:buFont typeface="Noto Sans Symbols"/>
              <a:buChar char="🢭"/>
              <a:defRPr b="0" i="0" sz="2400" u="none" cap="none" strike="noStrike">
                <a:solidFill>
                  <a:srgbClr val="013C88"/>
                </a:solidFill>
                <a:latin typeface="Times New Roman"/>
                <a:ea typeface="Times New Roman"/>
                <a:cs typeface="Times New Roman"/>
                <a:sym typeface="Times New Roman"/>
              </a:defRPr>
            </a:lvl8pPr>
            <a:lvl9pPr indent="-381000" lvl="8" marL="4114800" marR="0" rtl="0" algn="l">
              <a:spcBef>
                <a:spcPts val="480"/>
              </a:spcBef>
              <a:spcAft>
                <a:spcPts val="0"/>
              </a:spcAft>
              <a:buClr>
                <a:schemeClr val="lt1"/>
              </a:buClr>
              <a:buSzPts val="2400"/>
              <a:buFont typeface="Noto Sans Symbols"/>
              <a:buChar char="🢭"/>
              <a:defRPr b="0" i="0" sz="2400" u="none" cap="none" strike="noStrike">
                <a:solidFill>
                  <a:srgbClr val="013C88"/>
                </a:solidFill>
                <a:latin typeface="Times New Roman"/>
                <a:ea typeface="Times New Roman"/>
                <a:cs typeface="Times New Roman"/>
                <a:sym typeface="Times New Roman"/>
              </a:defRPr>
            </a:lvl9pPr>
          </a:lstStyle>
          <a:p/>
        </p:txBody>
      </p:sp>
      <p:sp>
        <p:nvSpPr>
          <p:cNvPr id="11" name="Google Shape;11;p1"/>
          <p:cNvSpPr txBox="1"/>
          <p:nvPr>
            <p:ph type="title"/>
          </p:nvPr>
        </p:nvSpPr>
        <p:spPr>
          <a:xfrm>
            <a:off x="457200" y="1479550"/>
            <a:ext cx="7769225" cy="579438"/>
          </a:xfrm>
          <a:prstGeom prst="rect">
            <a:avLst/>
          </a:prstGeom>
          <a:noFill/>
          <a:ln>
            <a:noFill/>
          </a:ln>
        </p:spPr>
        <p:txBody>
          <a:bodyPr anchorCtr="0" anchor="t" bIns="45700" lIns="91425" spcFirstLastPara="1" rIns="91425" wrap="square" tIns="45700">
            <a:spAutoFit/>
          </a:bodyPr>
          <a:lstStyle>
            <a:lvl1pPr lvl="0" marR="0" rtl="0" algn="l">
              <a:spcBef>
                <a:spcPts val="0"/>
              </a:spcBef>
              <a:spcAft>
                <a:spcPts val="0"/>
              </a:spcAft>
              <a:buSzPts val="1400"/>
              <a:buNone/>
              <a:defRPr b="1" i="0" sz="3200" u="none" cap="none" strike="noStrike">
                <a:solidFill>
                  <a:srgbClr val="013C88"/>
                </a:solidFill>
                <a:latin typeface="Arial Black"/>
                <a:ea typeface="Arial Black"/>
                <a:cs typeface="Arial Black"/>
                <a:sym typeface="Arial Black"/>
              </a:defRPr>
            </a:lvl1pPr>
            <a:lvl2pPr lvl="1" marR="0" rtl="0" algn="l">
              <a:spcBef>
                <a:spcPts val="0"/>
              </a:spcBef>
              <a:spcAft>
                <a:spcPts val="0"/>
              </a:spcAft>
              <a:buSzPts val="1400"/>
              <a:buNone/>
              <a:defRPr b="1" i="0" sz="3200" u="none" cap="none" strike="noStrike">
                <a:solidFill>
                  <a:srgbClr val="013C88"/>
                </a:solidFill>
                <a:latin typeface="Arial"/>
                <a:ea typeface="Arial"/>
                <a:cs typeface="Arial"/>
                <a:sym typeface="Arial"/>
              </a:defRPr>
            </a:lvl2pPr>
            <a:lvl3pPr lvl="2" marR="0" rtl="0" algn="l">
              <a:spcBef>
                <a:spcPts val="0"/>
              </a:spcBef>
              <a:spcAft>
                <a:spcPts val="0"/>
              </a:spcAft>
              <a:buSzPts val="1400"/>
              <a:buNone/>
              <a:defRPr b="1" i="0" sz="3200" u="none" cap="none" strike="noStrike">
                <a:solidFill>
                  <a:srgbClr val="013C88"/>
                </a:solidFill>
                <a:latin typeface="Arial"/>
                <a:ea typeface="Arial"/>
                <a:cs typeface="Arial"/>
                <a:sym typeface="Arial"/>
              </a:defRPr>
            </a:lvl3pPr>
            <a:lvl4pPr lvl="3" marR="0" rtl="0" algn="l">
              <a:spcBef>
                <a:spcPts val="0"/>
              </a:spcBef>
              <a:spcAft>
                <a:spcPts val="0"/>
              </a:spcAft>
              <a:buSzPts val="1400"/>
              <a:buNone/>
              <a:defRPr b="1" i="0" sz="3200" u="none" cap="none" strike="noStrike">
                <a:solidFill>
                  <a:srgbClr val="013C88"/>
                </a:solidFill>
                <a:latin typeface="Arial"/>
                <a:ea typeface="Arial"/>
                <a:cs typeface="Arial"/>
                <a:sym typeface="Arial"/>
              </a:defRPr>
            </a:lvl4pPr>
            <a:lvl5pPr lvl="4" marR="0" rtl="0" algn="l">
              <a:spcBef>
                <a:spcPts val="0"/>
              </a:spcBef>
              <a:spcAft>
                <a:spcPts val="0"/>
              </a:spcAft>
              <a:buSzPts val="1400"/>
              <a:buNone/>
              <a:defRPr b="1" i="0" sz="3200" u="none" cap="none" strike="noStrike">
                <a:solidFill>
                  <a:srgbClr val="013C88"/>
                </a:solidFill>
                <a:latin typeface="Arial"/>
                <a:ea typeface="Arial"/>
                <a:cs typeface="Arial"/>
                <a:sym typeface="Arial"/>
              </a:defRPr>
            </a:lvl5pPr>
            <a:lvl6pPr lvl="5" marR="0" rtl="0" algn="l">
              <a:spcBef>
                <a:spcPts val="0"/>
              </a:spcBef>
              <a:spcAft>
                <a:spcPts val="0"/>
              </a:spcAft>
              <a:buSzPts val="1400"/>
              <a:buNone/>
              <a:defRPr b="1" i="0" sz="3200" u="none" cap="none" strike="noStrike">
                <a:solidFill>
                  <a:srgbClr val="013C88"/>
                </a:solidFill>
                <a:latin typeface="Arial"/>
                <a:ea typeface="Arial"/>
                <a:cs typeface="Arial"/>
                <a:sym typeface="Arial"/>
              </a:defRPr>
            </a:lvl6pPr>
            <a:lvl7pPr lvl="6" marR="0" rtl="0" algn="l">
              <a:spcBef>
                <a:spcPts val="0"/>
              </a:spcBef>
              <a:spcAft>
                <a:spcPts val="0"/>
              </a:spcAft>
              <a:buSzPts val="1400"/>
              <a:buNone/>
              <a:defRPr b="1" i="0" sz="3200" u="none" cap="none" strike="noStrike">
                <a:solidFill>
                  <a:srgbClr val="013C88"/>
                </a:solidFill>
                <a:latin typeface="Arial"/>
                <a:ea typeface="Arial"/>
                <a:cs typeface="Arial"/>
                <a:sym typeface="Arial"/>
              </a:defRPr>
            </a:lvl7pPr>
            <a:lvl8pPr lvl="7" marR="0" rtl="0" algn="l">
              <a:spcBef>
                <a:spcPts val="0"/>
              </a:spcBef>
              <a:spcAft>
                <a:spcPts val="0"/>
              </a:spcAft>
              <a:buSzPts val="1400"/>
              <a:buNone/>
              <a:defRPr b="1" i="0" sz="3200" u="none" cap="none" strike="noStrike">
                <a:solidFill>
                  <a:srgbClr val="013C88"/>
                </a:solidFill>
                <a:latin typeface="Arial"/>
                <a:ea typeface="Arial"/>
                <a:cs typeface="Arial"/>
                <a:sym typeface="Arial"/>
              </a:defRPr>
            </a:lvl8pPr>
            <a:lvl9pPr lvl="8" marR="0" rtl="0" algn="l">
              <a:spcBef>
                <a:spcPts val="0"/>
              </a:spcBef>
              <a:spcAft>
                <a:spcPts val="0"/>
              </a:spcAft>
              <a:buSzPts val="1400"/>
              <a:buNone/>
              <a:defRPr b="1" i="0" sz="3200" u="none" cap="none" strike="noStrike">
                <a:solidFill>
                  <a:srgbClr val="013C88"/>
                </a:solidFill>
                <a:latin typeface="Arial"/>
                <a:ea typeface="Arial"/>
                <a:cs typeface="Arial"/>
                <a:sym typeface="Arial"/>
              </a:defRPr>
            </a:lvl9pPr>
          </a:lstStyle>
          <a:p/>
        </p:txBody>
      </p:sp>
      <p:sp>
        <p:nvSpPr>
          <p:cNvPr id="12" name="Google Shape;12;p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1" i="0" sz="1400" u="none" cap="none" strike="noStrike">
                <a:solidFill>
                  <a:srgbClr val="013C88"/>
                </a:solidFill>
                <a:latin typeface="Arial"/>
                <a:ea typeface="Arial"/>
                <a:cs typeface="Arial"/>
                <a:sym typeface="Arial"/>
              </a:defRPr>
            </a:lvl1pPr>
            <a:lvl2pPr indent="0" lvl="1" marL="0" marR="0" rtl="0" algn="r">
              <a:spcBef>
                <a:spcPts val="0"/>
              </a:spcBef>
              <a:spcAft>
                <a:spcPts val="0"/>
              </a:spcAft>
              <a:buNone/>
              <a:defRPr b="1" i="0" sz="1400" u="none" cap="none" strike="noStrike">
                <a:solidFill>
                  <a:srgbClr val="013C88"/>
                </a:solidFill>
                <a:latin typeface="Arial"/>
                <a:ea typeface="Arial"/>
                <a:cs typeface="Arial"/>
                <a:sym typeface="Arial"/>
              </a:defRPr>
            </a:lvl2pPr>
            <a:lvl3pPr indent="0" lvl="2" marL="0" marR="0" rtl="0" algn="r">
              <a:spcBef>
                <a:spcPts val="0"/>
              </a:spcBef>
              <a:spcAft>
                <a:spcPts val="0"/>
              </a:spcAft>
              <a:buNone/>
              <a:defRPr b="1" i="0" sz="1400" u="none" cap="none" strike="noStrike">
                <a:solidFill>
                  <a:srgbClr val="013C88"/>
                </a:solidFill>
                <a:latin typeface="Arial"/>
                <a:ea typeface="Arial"/>
                <a:cs typeface="Arial"/>
                <a:sym typeface="Arial"/>
              </a:defRPr>
            </a:lvl3pPr>
            <a:lvl4pPr indent="0" lvl="3" marL="0" marR="0" rtl="0" algn="r">
              <a:spcBef>
                <a:spcPts val="0"/>
              </a:spcBef>
              <a:spcAft>
                <a:spcPts val="0"/>
              </a:spcAft>
              <a:buNone/>
              <a:defRPr b="1" i="0" sz="1400" u="none" cap="none" strike="noStrike">
                <a:solidFill>
                  <a:srgbClr val="013C88"/>
                </a:solidFill>
                <a:latin typeface="Arial"/>
                <a:ea typeface="Arial"/>
                <a:cs typeface="Arial"/>
                <a:sym typeface="Arial"/>
              </a:defRPr>
            </a:lvl4pPr>
            <a:lvl5pPr indent="0" lvl="4" marL="0" marR="0" rtl="0" algn="r">
              <a:spcBef>
                <a:spcPts val="0"/>
              </a:spcBef>
              <a:spcAft>
                <a:spcPts val="0"/>
              </a:spcAft>
              <a:buNone/>
              <a:defRPr b="1" i="0" sz="1400" u="none" cap="none" strike="noStrike">
                <a:solidFill>
                  <a:srgbClr val="013C88"/>
                </a:solidFill>
                <a:latin typeface="Arial"/>
                <a:ea typeface="Arial"/>
                <a:cs typeface="Arial"/>
                <a:sym typeface="Arial"/>
              </a:defRPr>
            </a:lvl5pPr>
            <a:lvl6pPr indent="0" lvl="5" marL="0" marR="0" rtl="0" algn="r">
              <a:spcBef>
                <a:spcPts val="0"/>
              </a:spcBef>
              <a:spcAft>
                <a:spcPts val="0"/>
              </a:spcAft>
              <a:buNone/>
              <a:defRPr b="1" i="0" sz="1400" u="none" cap="none" strike="noStrike">
                <a:solidFill>
                  <a:srgbClr val="013C88"/>
                </a:solidFill>
                <a:latin typeface="Arial"/>
                <a:ea typeface="Arial"/>
                <a:cs typeface="Arial"/>
                <a:sym typeface="Arial"/>
              </a:defRPr>
            </a:lvl6pPr>
            <a:lvl7pPr indent="0" lvl="6" marL="0" marR="0" rtl="0" algn="r">
              <a:spcBef>
                <a:spcPts val="0"/>
              </a:spcBef>
              <a:spcAft>
                <a:spcPts val="0"/>
              </a:spcAft>
              <a:buNone/>
              <a:defRPr b="1" i="0" sz="1400" u="none" cap="none" strike="noStrike">
                <a:solidFill>
                  <a:srgbClr val="013C88"/>
                </a:solidFill>
                <a:latin typeface="Arial"/>
                <a:ea typeface="Arial"/>
                <a:cs typeface="Arial"/>
                <a:sym typeface="Arial"/>
              </a:defRPr>
            </a:lvl7pPr>
            <a:lvl8pPr indent="0" lvl="7" marL="0" marR="0" rtl="0" algn="r">
              <a:spcBef>
                <a:spcPts val="0"/>
              </a:spcBef>
              <a:spcAft>
                <a:spcPts val="0"/>
              </a:spcAft>
              <a:buNone/>
              <a:defRPr b="1" i="0" sz="1400" u="none" cap="none" strike="noStrike">
                <a:solidFill>
                  <a:srgbClr val="013C88"/>
                </a:solidFill>
                <a:latin typeface="Arial"/>
                <a:ea typeface="Arial"/>
                <a:cs typeface="Arial"/>
                <a:sym typeface="Arial"/>
              </a:defRPr>
            </a:lvl8pPr>
            <a:lvl9pPr indent="0" lvl="8" marL="0" marR="0" rtl="0" algn="r">
              <a:spcBef>
                <a:spcPts val="0"/>
              </a:spcBef>
              <a:spcAft>
                <a:spcPts val="0"/>
              </a:spcAft>
              <a:buNone/>
              <a:defRPr b="1" i="0" sz="1400" u="none" cap="none" strike="noStrike">
                <a:solidFill>
                  <a:srgbClr val="013C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3" name="Google Shape;13;p1"/>
          <p:cNvSpPr/>
          <p:nvPr/>
        </p:nvSpPr>
        <p:spPr>
          <a:xfrm>
            <a:off x="0" y="685800"/>
            <a:ext cx="9144000" cy="420688"/>
          </a:xfrm>
          <a:prstGeom prst="rect">
            <a:avLst/>
          </a:prstGeom>
          <a:solidFill>
            <a:srgbClr val="A50021"/>
          </a:solidFill>
          <a:ln>
            <a:noFill/>
          </a:ln>
        </p:spPr>
        <p:txBody>
          <a:bodyPr anchorCtr="0" anchor="ctr" bIns="45700" lIns="91425" spcFirstLastPara="1" rIns="91425" wrap="square" tIns="45700">
            <a:noAutofit/>
          </a:bodyPr>
          <a:lstStyle/>
          <a:p>
            <a:pPr indent="0" lvl="0" marL="347663" marR="0" rtl="0" algn="l">
              <a:spcBef>
                <a:spcPts val="0"/>
              </a:spcBef>
              <a:spcAft>
                <a:spcPts val="0"/>
              </a:spcAft>
              <a:buNone/>
            </a:pPr>
            <a:r>
              <a:t/>
            </a:r>
            <a:endParaRPr b="0" i="0" sz="2000" u="none" cap="none" strike="noStrike">
              <a:solidFill>
                <a:schemeClr val="dk1"/>
              </a:solidFill>
              <a:latin typeface="Libre Franklin Medium"/>
              <a:ea typeface="Libre Franklin Medium"/>
              <a:cs typeface="Libre Franklin Medium"/>
              <a:sym typeface="Libre Franklin Medium"/>
            </a:endParaRPr>
          </a:p>
        </p:txBody>
      </p:sp>
      <p:pic>
        <p:nvPicPr>
          <p:cNvPr descr="1239" id="14" name="Google Shape;14;p1"/>
          <p:cNvPicPr preferRelativeResize="0"/>
          <p:nvPr/>
        </p:nvPicPr>
        <p:blipFill rotWithShape="1">
          <a:blip r:embed="rId1">
            <a:alphaModFix/>
          </a:blip>
          <a:srcRect b="0" l="0" r="0" t="43367"/>
          <a:stretch/>
        </p:blipFill>
        <p:spPr>
          <a:xfrm>
            <a:off x="0" y="0"/>
            <a:ext cx="9144000" cy="7048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4"/>
          <p:cNvSpPr txBox="1"/>
          <p:nvPr>
            <p:ph idx="4294967295" type="ctrTitle"/>
          </p:nvPr>
        </p:nvSpPr>
        <p:spPr>
          <a:xfrm>
            <a:off x="0" y="1905000"/>
            <a:ext cx="9144000" cy="638264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br>
              <a:rPr b="1" i="0" lang="en-US" sz="3200" u="none" cap="none" strike="noStrike">
                <a:solidFill>
                  <a:schemeClr val="lt1"/>
                </a:solidFill>
                <a:latin typeface="Arial Black"/>
                <a:ea typeface="Arial Black"/>
                <a:cs typeface="Arial Black"/>
                <a:sym typeface="Arial Black"/>
              </a:rPr>
            </a:br>
            <a:br>
              <a:rPr b="1" i="0" lang="en-US" sz="3200" u="none" cap="none" strike="noStrike">
                <a:solidFill>
                  <a:schemeClr val="lt1"/>
                </a:solidFill>
                <a:latin typeface="Arial Black"/>
                <a:ea typeface="Arial Black"/>
                <a:cs typeface="Arial Black"/>
                <a:sym typeface="Arial Black"/>
              </a:rPr>
            </a:br>
            <a:br>
              <a:rPr b="1" i="0" lang="en-US" sz="3200" u="none" cap="none" strike="noStrike">
                <a:solidFill>
                  <a:schemeClr val="lt1"/>
                </a:solidFill>
                <a:latin typeface="Arial Black"/>
                <a:ea typeface="Arial Black"/>
                <a:cs typeface="Arial Black"/>
                <a:sym typeface="Arial Black"/>
              </a:rPr>
            </a:br>
            <a:br>
              <a:rPr b="1" i="0" lang="en-US" sz="3200" u="none" cap="none" strike="noStrike">
                <a:solidFill>
                  <a:schemeClr val="lt1"/>
                </a:solidFill>
                <a:latin typeface="Arial Black"/>
                <a:ea typeface="Arial Black"/>
                <a:cs typeface="Arial Black"/>
                <a:sym typeface="Arial Black"/>
              </a:rPr>
            </a:br>
            <a:br>
              <a:rPr b="1" i="0" lang="en-US" sz="3200" u="none" cap="none" strike="noStrike">
                <a:solidFill>
                  <a:schemeClr val="lt1"/>
                </a:solidFill>
                <a:latin typeface="Arial Black"/>
                <a:ea typeface="Arial Black"/>
                <a:cs typeface="Arial Black"/>
                <a:sym typeface="Arial Black"/>
              </a:rPr>
            </a:br>
            <a:br>
              <a:rPr b="1" i="0" lang="en-US" sz="3200" u="none" cap="none" strike="noStrike">
                <a:solidFill>
                  <a:schemeClr val="lt1"/>
                </a:solidFill>
                <a:latin typeface="Arial Black"/>
                <a:ea typeface="Arial Black"/>
                <a:cs typeface="Arial Black"/>
                <a:sym typeface="Arial Black"/>
              </a:rPr>
            </a:br>
            <a:br>
              <a:rPr b="1" i="0" lang="en-US" sz="3200" u="none" cap="none" strike="noStrike">
                <a:solidFill>
                  <a:schemeClr val="lt1"/>
                </a:solidFill>
                <a:latin typeface="Arial Black"/>
                <a:ea typeface="Arial Black"/>
                <a:cs typeface="Arial Black"/>
                <a:sym typeface="Arial Black"/>
              </a:rPr>
            </a:br>
            <a:br>
              <a:rPr b="1" i="0" lang="en-US" sz="3200" u="none" cap="none" strike="noStrike">
                <a:solidFill>
                  <a:schemeClr val="lt1"/>
                </a:solidFill>
                <a:latin typeface="Arial Black"/>
                <a:ea typeface="Arial Black"/>
                <a:cs typeface="Arial Black"/>
                <a:sym typeface="Arial Black"/>
              </a:rPr>
            </a:br>
            <a:br>
              <a:rPr b="1" i="0" lang="en-US" sz="3200" u="none" cap="none" strike="noStrike">
                <a:solidFill>
                  <a:schemeClr val="lt1"/>
                </a:solidFill>
                <a:latin typeface="Arial Black"/>
                <a:ea typeface="Arial Black"/>
                <a:cs typeface="Arial Black"/>
                <a:sym typeface="Arial Black"/>
              </a:rPr>
            </a:br>
            <a:br>
              <a:rPr b="1" i="0" lang="en-US" sz="3200" u="none" cap="none" strike="noStrike">
                <a:solidFill>
                  <a:schemeClr val="lt1"/>
                </a:solidFill>
                <a:latin typeface="Arial Black"/>
                <a:ea typeface="Arial Black"/>
                <a:cs typeface="Arial Black"/>
                <a:sym typeface="Arial Black"/>
              </a:rPr>
            </a:br>
            <a:br>
              <a:rPr b="1" i="0" lang="en-US" sz="3200" u="none" cap="none" strike="noStrike">
                <a:solidFill>
                  <a:schemeClr val="lt1"/>
                </a:solidFill>
                <a:latin typeface="Arial Black"/>
                <a:ea typeface="Arial Black"/>
                <a:cs typeface="Arial Black"/>
                <a:sym typeface="Arial Black"/>
              </a:rPr>
            </a:br>
            <a:endParaRPr b="1" i="0" sz="3200" u="none" cap="none" strike="noStrike">
              <a:solidFill>
                <a:srgbClr val="013C88"/>
              </a:solidFill>
              <a:latin typeface="Arial Black"/>
              <a:ea typeface="Arial Black"/>
              <a:cs typeface="Arial Black"/>
              <a:sym typeface="Arial Black"/>
            </a:endParaRPr>
          </a:p>
        </p:txBody>
      </p:sp>
      <p:sp>
        <p:nvSpPr>
          <p:cNvPr id="75" name="Google Shape;75;p14"/>
          <p:cNvSpPr/>
          <p:nvPr/>
        </p:nvSpPr>
        <p:spPr>
          <a:xfrm>
            <a:off x="152400" y="3276600"/>
            <a:ext cx="8991600" cy="369331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3200">
                <a:solidFill>
                  <a:schemeClr val="lt1"/>
                </a:solidFill>
                <a:latin typeface="Arial Black"/>
                <a:ea typeface="Arial Black"/>
                <a:cs typeface="Arial Black"/>
                <a:sym typeface="Arial Black"/>
              </a:rPr>
              <a:t>Disposition of Seized, Forfeited, Voluntarily Abandoned, and Unclaimed Personal Property</a:t>
            </a:r>
            <a:br>
              <a:rPr lang="en-US" sz="2400">
                <a:solidFill>
                  <a:schemeClr val="lt1"/>
                </a:solidFill>
                <a:latin typeface="Arial"/>
                <a:ea typeface="Arial"/>
                <a:cs typeface="Arial"/>
                <a:sym typeface="Arial"/>
              </a:rPr>
            </a:br>
            <a:br>
              <a:rPr lang="en-US" sz="2400">
                <a:solidFill>
                  <a:schemeClr val="lt1"/>
                </a:solidFill>
                <a:latin typeface="Arial"/>
                <a:ea typeface="Arial"/>
                <a:cs typeface="Arial"/>
                <a:sym typeface="Arial"/>
              </a:rPr>
            </a:br>
            <a:br>
              <a:rPr lang="en-US" sz="2400">
                <a:solidFill>
                  <a:schemeClr val="lt1"/>
                </a:solidFill>
                <a:latin typeface="Arial"/>
                <a:ea typeface="Arial"/>
                <a:cs typeface="Arial"/>
                <a:sym typeface="Arial"/>
              </a:rPr>
            </a:br>
            <a:br>
              <a:rPr lang="en-US" sz="2400">
                <a:solidFill>
                  <a:schemeClr val="lt1"/>
                </a:solidFill>
                <a:latin typeface="Arial"/>
                <a:ea typeface="Arial"/>
                <a:cs typeface="Arial"/>
                <a:sym typeface="Arial"/>
              </a:rPr>
            </a:br>
            <a:br>
              <a:rPr lang="en-US" sz="1800">
                <a:solidFill>
                  <a:schemeClr val="lt1"/>
                </a:solidFill>
                <a:latin typeface="Arial"/>
                <a:ea typeface="Arial"/>
                <a:cs typeface="Arial"/>
                <a:sym typeface="Arial"/>
              </a:rPr>
            </a:br>
            <a:r>
              <a:rPr b="1" lang="en-US" sz="2400">
                <a:solidFill>
                  <a:schemeClr val="lt1"/>
                </a:solidFill>
                <a:latin typeface="Arial"/>
                <a:ea typeface="Arial"/>
                <a:cs typeface="Arial"/>
                <a:sym typeface="Arial"/>
              </a:rPr>
              <a:t>FMR Subchapter B – Personal Property Part 102-41</a:t>
            </a:r>
            <a:br>
              <a:rPr b="1" lang="en-US" sz="2400">
                <a:solidFill>
                  <a:schemeClr val="lt1"/>
                </a:solidFill>
                <a:latin typeface="Arial"/>
                <a:ea typeface="Arial"/>
                <a:cs typeface="Arial"/>
                <a:sym typeface="Arial"/>
              </a:rPr>
            </a:br>
            <a:endParaRPr sz="240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0" name="Google Shape;140;p23"/>
          <p:cNvSpPr txBox="1"/>
          <p:nvPr>
            <p:ph type="title"/>
          </p:nvPr>
        </p:nvSpPr>
        <p:spPr>
          <a:xfrm>
            <a:off x="457200" y="1479550"/>
            <a:ext cx="7769225" cy="549275"/>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UNCLAIMED PERSONAL PROPERTY</a:t>
            </a:r>
            <a:endParaRPr/>
          </a:p>
        </p:txBody>
      </p:sp>
      <p:sp>
        <p:nvSpPr>
          <p:cNvPr id="141" name="Google Shape;141;p23"/>
          <p:cNvSpPr txBox="1"/>
          <p:nvPr>
            <p:ph idx="1" type="body"/>
          </p:nvPr>
        </p:nvSpPr>
        <p:spPr>
          <a:xfrm>
            <a:off x="455613" y="2393950"/>
            <a:ext cx="5564187" cy="3048000"/>
          </a:xfrm>
          <a:prstGeom prst="rect">
            <a:avLst/>
          </a:prstGeom>
          <a:noFill/>
          <a:ln>
            <a:noFill/>
          </a:ln>
        </p:spPr>
        <p:txBody>
          <a:bodyPr anchorCtr="0" anchor="t" bIns="45700" lIns="91425" spcFirstLastPara="1" rIns="91425" wrap="square" tIns="45700">
            <a:noAutofit/>
          </a:bodyPr>
          <a:lstStyle/>
          <a:p>
            <a:pPr indent="-228600" lvl="0" marL="342900" rtl="0" algn="l">
              <a:lnSpc>
                <a:spcPct val="80000"/>
              </a:lnSpc>
              <a:spcBef>
                <a:spcPts val="0"/>
              </a:spcBef>
              <a:spcAft>
                <a:spcPts val="0"/>
              </a:spcAft>
              <a:buClr>
                <a:schemeClr val="accent6"/>
              </a:buClr>
              <a:buSzPts val="1800"/>
              <a:buNone/>
            </a:pPr>
            <a:r>
              <a:t/>
            </a:r>
            <a:endParaRPr sz="1800"/>
          </a:p>
          <a:p>
            <a:pPr indent="-342900" lvl="0" marL="342900" rtl="0" algn="l">
              <a:lnSpc>
                <a:spcPct val="80000"/>
              </a:lnSpc>
              <a:spcBef>
                <a:spcPts val="560"/>
              </a:spcBef>
              <a:spcAft>
                <a:spcPts val="0"/>
              </a:spcAft>
              <a:buClr>
                <a:schemeClr val="accent6"/>
              </a:buClr>
              <a:buSzPts val="2800"/>
              <a:buChar char="⮚"/>
            </a:pPr>
            <a:r>
              <a:rPr lang="en-US" sz="2800"/>
              <a:t>Generally, you must retain the property for 30 days from the date it is found.</a:t>
            </a:r>
            <a:endParaRPr/>
          </a:p>
          <a:p>
            <a:pPr indent="-165100" lvl="0" marL="342900" rtl="0" algn="l">
              <a:lnSpc>
                <a:spcPct val="80000"/>
              </a:lnSpc>
              <a:spcBef>
                <a:spcPts val="560"/>
              </a:spcBef>
              <a:spcAft>
                <a:spcPts val="0"/>
              </a:spcAft>
              <a:buClr>
                <a:schemeClr val="accent6"/>
              </a:buClr>
              <a:buSzPts val="2800"/>
              <a:buNone/>
            </a:pPr>
            <a:r>
              <a:t/>
            </a:r>
            <a:endParaRPr sz="2800"/>
          </a:p>
          <a:p>
            <a:pPr indent="-342900" lvl="0" marL="342900" rtl="0" algn="l">
              <a:lnSpc>
                <a:spcPct val="80000"/>
              </a:lnSpc>
              <a:spcBef>
                <a:spcPts val="560"/>
              </a:spcBef>
              <a:spcAft>
                <a:spcPts val="0"/>
              </a:spcAft>
              <a:buClr>
                <a:schemeClr val="accent6"/>
              </a:buClr>
              <a:buSzPts val="2800"/>
              <a:buChar char="⮚"/>
            </a:pPr>
            <a:r>
              <a:rPr lang="en-US" sz="2800"/>
              <a:t>Unless the previous owner files a claim, title then vests in the U.S. Government.</a:t>
            </a:r>
            <a:endParaRPr/>
          </a:p>
        </p:txBody>
      </p:sp>
      <p:pic>
        <p:nvPicPr>
          <p:cNvPr descr="j0250600" id="142" name="Google Shape;142;p23"/>
          <p:cNvPicPr preferRelativeResize="0"/>
          <p:nvPr>
            <p:ph idx="2" type="body"/>
          </p:nvPr>
        </p:nvPicPr>
        <p:blipFill rotWithShape="1">
          <a:blip r:embed="rId3">
            <a:alphaModFix/>
          </a:blip>
          <a:srcRect b="0" l="0" r="0" t="0"/>
          <a:stretch/>
        </p:blipFill>
        <p:spPr>
          <a:xfrm>
            <a:off x="6858000" y="3429000"/>
            <a:ext cx="1873250" cy="28194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8" name="Google Shape;148;p24"/>
          <p:cNvSpPr txBox="1"/>
          <p:nvPr>
            <p:ph type="title"/>
          </p:nvPr>
        </p:nvSpPr>
        <p:spPr>
          <a:xfrm>
            <a:off x="533400" y="1219200"/>
            <a:ext cx="7769225" cy="579438"/>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WHAT ARE MY AGENCIES CHOICES?</a:t>
            </a:r>
            <a:endParaRPr/>
          </a:p>
        </p:txBody>
      </p:sp>
      <p:sp>
        <p:nvSpPr>
          <p:cNvPr id="149" name="Google Shape;149;p24"/>
          <p:cNvSpPr txBox="1"/>
          <p:nvPr>
            <p:ph idx="1" type="body"/>
          </p:nvPr>
        </p:nvSpPr>
        <p:spPr>
          <a:xfrm>
            <a:off x="381000" y="2286000"/>
            <a:ext cx="7769225" cy="385445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13C88"/>
              </a:buClr>
              <a:buSzPts val="2800"/>
              <a:buChar char="⮚"/>
            </a:pPr>
            <a:r>
              <a:rPr lang="en-US" sz="2800"/>
              <a:t>May retain for official use after 30 days and no claim by former owner.</a:t>
            </a:r>
            <a:endParaRPr/>
          </a:p>
          <a:p>
            <a:pPr indent="-342900" lvl="0" marL="342900" rtl="0" algn="l">
              <a:spcBef>
                <a:spcPts val="560"/>
              </a:spcBef>
              <a:spcAft>
                <a:spcPts val="0"/>
              </a:spcAft>
              <a:buSzPts val="2800"/>
              <a:buFont typeface="Noto Sans Symbols"/>
              <a:buNone/>
            </a:pPr>
            <a:r>
              <a:t/>
            </a:r>
            <a:endParaRPr sz="2800"/>
          </a:p>
          <a:p>
            <a:pPr indent="-342900" lvl="0" marL="342900" rtl="0" algn="l">
              <a:spcBef>
                <a:spcPts val="560"/>
              </a:spcBef>
              <a:spcAft>
                <a:spcPts val="0"/>
              </a:spcAft>
              <a:buClr>
                <a:srgbClr val="013C88"/>
              </a:buClr>
              <a:buSzPts val="2800"/>
              <a:buChar char="⮚"/>
            </a:pPr>
            <a:r>
              <a:rPr lang="en-US" sz="2800"/>
              <a:t>If not retained, Agency must decide if abandonment/destruction should be done immediately (not required to wait 30 days).</a:t>
            </a:r>
            <a:endParaRPr/>
          </a:p>
          <a:p>
            <a:pPr indent="-342900" lvl="0" marL="342900" rtl="0" algn="l">
              <a:spcBef>
                <a:spcPts val="560"/>
              </a:spcBef>
              <a:spcAft>
                <a:spcPts val="0"/>
              </a:spcAft>
              <a:buSzPts val="2800"/>
              <a:buFont typeface="Noto Sans Symbols"/>
              <a:buNone/>
            </a:pPr>
            <a:r>
              <a:t/>
            </a:r>
            <a:endParaRPr sz="2800"/>
          </a:p>
          <a:p>
            <a:pPr indent="-342900" lvl="0" marL="342900" rtl="0" algn="l">
              <a:spcBef>
                <a:spcPts val="560"/>
              </a:spcBef>
              <a:spcAft>
                <a:spcPts val="0"/>
              </a:spcAft>
              <a:buClr>
                <a:srgbClr val="013C88"/>
              </a:buClr>
              <a:buSzPts val="2800"/>
              <a:buChar char="⮚"/>
            </a:pPr>
            <a:r>
              <a:rPr lang="en-US" sz="2800"/>
              <a:t>Otherwise, property should be reported to GSA.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5" name="Google Shape;155;p25"/>
          <p:cNvSpPr txBox="1"/>
          <p:nvPr>
            <p:ph type="title"/>
          </p:nvPr>
        </p:nvSpPr>
        <p:spPr>
          <a:xfrm>
            <a:off x="381000" y="1295400"/>
            <a:ext cx="7769225" cy="1006475"/>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WHAT IF AGENCY RETAINS THE PROPERTY FOR OFFICIAL USE?</a:t>
            </a:r>
            <a:endParaRPr/>
          </a:p>
        </p:txBody>
      </p:sp>
      <p:sp>
        <p:nvSpPr>
          <p:cNvPr id="156" name="Google Shape;156;p25"/>
          <p:cNvSpPr txBox="1"/>
          <p:nvPr>
            <p:ph idx="1" type="body"/>
          </p:nvPr>
        </p:nvSpPr>
        <p:spPr>
          <a:xfrm>
            <a:off x="533400" y="2438400"/>
            <a:ext cx="7769225" cy="3962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13C88"/>
              </a:buClr>
              <a:buSzPts val="2800"/>
              <a:buChar char="⮚"/>
            </a:pPr>
            <a:r>
              <a:rPr lang="en-US" sz="2800"/>
              <a:t>Records must be retained for 3 years on property retained for official use.</a:t>
            </a:r>
            <a:endParaRPr/>
          </a:p>
          <a:p>
            <a:pPr indent="-342900" lvl="0" marL="342900" rtl="0" algn="l">
              <a:spcBef>
                <a:spcPts val="560"/>
              </a:spcBef>
              <a:spcAft>
                <a:spcPts val="0"/>
              </a:spcAft>
              <a:buSzPts val="2800"/>
              <a:buFont typeface="Noto Sans Symbols"/>
              <a:buNone/>
            </a:pPr>
            <a:r>
              <a:t/>
            </a:r>
            <a:endParaRPr sz="2800"/>
          </a:p>
          <a:p>
            <a:pPr indent="-342900" lvl="0" marL="342900" rtl="0" algn="l">
              <a:spcBef>
                <a:spcPts val="560"/>
              </a:spcBef>
              <a:spcAft>
                <a:spcPts val="0"/>
              </a:spcAft>
              <a:buClr>
                <a:srgbClr val="013C88"/>
              </a:buClr>
              <a:buSzPts val="2800"/>
              <a:buChar char="⮚"/>
            </a:pPr>
            <a:r>
              <a:rPr lang="en-US" sz="2800"/>
              <a:t>Funds from the disposal of the property  must be deposited in a special account for this 3 year period to cover any future valid claim.</a:t>
            </a:r>
            <a:endParaRPr/>
          </a:p>
          <a:p>
            <a:pPr indent="-342900" lvl="0" marL="342900" rtl="0" algn="l">
              <a:spcBef>
                <a:spcPts val="560"/>
              </a:spcBef>
              <a:spcAft>
                <a:spcPts val="0"/>
              </a:spcAft>
              <a:buSzPts val="2800"/>
              <a:buFont typeface="Noto Sans Symbols"/>
              <a:buNone/>
            </a:pPr>
            <a:r>
              <a:t/>
            </a:r>
            <a:endParaRPr sz="2800"/>
          </a:p>
          <a:p>
            <a:pPr indent="-342900" lvl="0" marL="342900" rtl="0" algn="l">
              <a:spcBef>
                <a:spcPts val="560"/>
              </a:spcBef>
              <a:spcAft>
                <a:spcPts val="0"/>
              </a:spcAft>
              <a:buClr>
                <a:srgbClr val="013C88"/>
              </a:buClr>
              <a:buSzPts val="2800"/>
              <a:buChar char="⮚"/>
            </a:pPr>
            <a:r>
              <a:rPr lang="en-US" sz="2800"/>
              <a:t>When the property is no longer required, report it as excess to GSA.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62" name="Google Shape;162;p26"/>
          <p:cNvSpPr txBox="1"/>
          <p:nvPr>
            <p:ph type="title"/>
          </p:nvPr>
        </p:nvSpPr>
        <p:spPr>
          <a:xfrm>
            <a:off x="381000" y="1219200"/>
            <a:ext cx="7769225" cy="1006475"/>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WHAT IF THE FORMER OWNER FILES A CLAIM FOR THE PROPERTY?</a:t>
            </a:r>
            <a:endParaRPr/>
          </a:p>
        </p:txBody>
      </p:sp>
      <p:sp>
        <p:nvSpPr>
          <p:cNvPr id="163" name="Google Shape;163;p26"/>
          <p:cNvSpPr txBox="1"/>
          <p:nvPr>
            <p:ph idx="1" type="body"/>
          </p:nvPr>
        </p:nvSpPr>
        <p:spPr>
          <a:xfrm>
            <a:off x="533400" y="2590800"/>
            <a:ext cx="7769225" cy="40386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13C88"/>
              </a:buClr>
              <a:buSzPts val="2800"/>
              <a:buChar char="⮚"/>
            </a:pPr>
            <a:r>
              <a:rPr lang="en-US" sz="2800"/>
              <a:t>If the property was sold, reimbursement must not exceed sales proceeds less government’s cost of care and handling.</a:t>
            </a:r>
            <a:endParaRPr/>
          </a:p>
          <a:p>
            <a:pPr indent="-342900" lvl="0" marL="342900" rtl="0" algn="l">
              <a:spcBef>
                <a:spcPts val="560"/>
              </a:spcBef>
              <a:spcAft>
                <a:spcPts val="0"/>
              </a:spcAft>
              <a:buSzPts val="2800"/>
              <a:buFont typeface="Noto Sans Symbols"/>
              <a:buNone/>
            </a:pPr>
            <a:r>
              <a:t/>
            </a:r>
            <a:endParaRPr sz="2800"/>
          </a:p>
          <a:p>
            <a:pPr indent="-342900" lvl="0" marL="342900" rtl="0" algn="l">
              <a:spcBef>
                <a:spcPts val="560"/>
              </a:spcBef>
              <a:spcAft>
                <a:spcPts val="0"/>
              </a:spcAft>
              <a:buClr>
                <a:srgbClr val="013C88"/>
              </a:buClr>
              <a:buSzPts val="2800"/>
              <a:buChar char="⮚"/>
            </a:pPr>
            <a:r>
              <a:rPr lang="en-US" sz="2800"/>
              <a:t>If the property is abandoned/destroyed, retained for official use, or, transferred, former owner’s reimbursement must not exceed estimated resale value at time of vesting, less cost of care and handling.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69" name="Google Shape;169;p27"/>
          <p:cNvSpPr txBox="1"/>
          <p:nvPr>
            <p:ph type="title"/>
          </p:nvPr>
        </p:nvSpPr>
        <p:spPr>
          <a:xfrm>
            <a:off x="457200" y="1219200"/>
            <a:ext cx="7769225" cy="1463675"/>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WHAT IF THE PROPERTY IS TRANSFERRED TO A FEDERAL AGENCY?</a:t>
            </a:r>
            <a:endParaRPr/>
          </a:p>
        </p:txBody>
      </p:sp>
      <p:sp>
        <p:nvSpPr>
          <p:cNvPr id="170" name="Google Shape;170;p27"/>
          <p:cNvSpPr txBox="1"/>
          <p:nvPr>
            <p:ph idx="1" type="body"/>
          </p:nvPr>
        </p:nvSpPr>
        <p:spPr>
          <a:xfrm>
            <a:off x="457200" y="2743200"/>
            <a:ext cx="83820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13C88"/>
              </a:buClr>
              <a:buSzPts val="2600"/>
              <a:buChar char="⮚"/>
            </a:pPr>
            <a:r>
              <a:rPr lang="en-US" sz="2600"/>
              <a:t>May only be done after 30 days of date of finding the property and no claim being filed by former owner.</a:t>
            </a:r>
            <a:endParaRPr/>
          </a:p>
          <a:p>
            <a:pPr indent="-342900" lvl="0" marL="342900" rtl="0" algn="l">
              <a:spcBef>
                <a:spcPts val="520"/>
              </a:spcBef>
              <a:spcAft>
                <a:spcPts val="0"/>
              </a:spcAft>
              <a:buClr>
                <a:srgbClr val="013C88"/>
              </a:buClr>
              <a:buSzPts val="2600"/>
              <a:buChar char="⮚"/>
            </a:pPr>
            <a:r>
              <a:rPr lang="en-US" sz="2600"/>
              <a:t>Acquiring Agency must pay fair market value to Holding Agency.</a:t>
            </a:r>
            <a:endParaRPr/>
          </a:p>
          <a:p>
            <a:pPr indent="-342900" lvl="0" marL="342900" rtl="0" algn="l">
              <a:spcBef>
                <a:spcPts val="520"/>
              </a:spcBef>
              <a:spcAft>
                <a:spcPts val="0"/>
              </a:spcAft>
              <a:buClr>
                <a:srgbClr val="013C88"/>
              </a:buClr>
              <a:buSzPts val="2600"/>
              <a:buChar char="⮚"/>
            </a:pPr>
            <a:r>
              <a:rPr lang="en-US" sz="2600"/>
              <a:t>Proceeds must be deposited in a special account for a 3 year period pending a claim from the former owner.</a:t>
            </a:r>
            <a:endParaRPr/>
          </a:p>
          <a:p>
            <a:pPr indent="-342900" lvl="0" marL="342900" rtl="0" algn="l">
              <a:spcBef>
                <a:spcPts val="520"/>
              </a:spcBef>
              <a:spcAft>
                <a:spcPts val="0"/>
              </a:spcAft>
              <a:buClr>
                <a:srgbClr val="013C88"/>
              </a:buClr>
              <a:buSzPts val="2600"/>
              <a:buChar char="⮚"/>
            </a:pPr>
            <a:r>
              <a:rPr lang="en-US" sz="2600"/>
              <a:t>After 3 years, money is deposited in the U.S. Treasury.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76" name="Google Shape;176;p28"/>
          <p:cNvSpPr txBox="1"/>
          <p:nvPr>
            <p:ph type="title"/>
          </p:nvPr>
        </p:nvSpPr>
        <p:spPr>
          <a:xfrm>
            <a:off x="457200" y="1479550"/>
            <a:ext cx="7769225" cy="1463675"/>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CAN UNCLAIMED PERSONAL PROPERTY BE DONATED TO THE STATES?</a:t>
            </a:r>
            <a:endParaRPr/>
          </a:p>
        </p:txBody>
      </p:sp>
      <p:sp>
        <p:nvSpPr>
          <p:cNvPr id="177" name="Google Shape;177;p28"/>
          <p:cNvSpPr txBox="1"/>
          <p:nvPr>
            <p:ph idx="1" type="body"/>
          </p:nvPr>
        </p:nvSpPr>
        <p:spPr>
          <a:xfrm>
            <a:off x="455613" y="2393950"/>
            <a:ext cx="4649787" cy="393065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400"/>
              <a:buFont typeface="Noto Sans Symbols"/>
              <a:buNone/>
            </a:pPr>
            <a:r>
              <a:t/>
            </a:r>
            <a:endParaRPr/>
          </a:p>
          <a:p>
            <a:pPr indent="-342900" lvl="0" marL="342900" rtl="0" algn="l">
              <a:spcBef>
                <a:spcPts val="560"/>
              </a:spcBef>
              <a:spcAft>
                <a:spcPts val="0"/>
              </a:spcAft>
              <a:buSzPts val="2800"/>
              <a:buFont typeface="Noto Sans Symbols"/>
              <a:buNone/>
            </a:pPr>
            <a:r>
              <a:t/>
            </a:r>
            <a:endParaRPr sz="2800"/>
          </a:p>
          <a:p>
            <a:pPr indent="-342900" lvl="0" marL="342900" rtl="0" algn="l">
              <a:spcBef>
                <a:spcPts val="560"/>
              </a:spcBef>
              <a:spcAft>
                <a:spcPts val="0"/>
              </a:spcAft>
              <a:buClr>
                <a:schemeClr val="accent6"/>
              </a:buClr>
              <a:buSzPts val="2800"/>
              <a:buChar char="⮚"/>
            </a:pPr>
            <a:r>
              <a:rPr lang="en-US" sz="2800"/>
              <a:t>No, this property can not be donated to the States because a fair market value reimbursement is required.</a:t>
            </a:r>
            <a:endParaRPr/>
          </a:p>
        </p:txBody>
      </p:sp>
      <p:pic>
        <p:nvPicPr>
          <p:cNvPr descr="j0250290" id="178" name="Google Shape;178;p28"/>
          <p:cNvPicPr preferRelativeResize="0"/>
          <p:nvPr>
            <p:ph idx="2" type="body"/>
          </p:nvPr>
        </p:nvPicPr>
        <p:blipFill rotWithShape="1">
          <a:blip r:embed="rId3">
            <a:alphaModFix/>
          </a:blip>
          <a:srcRect b="0" l="0" r="0" t="0"/>
          <a:stretch/>
        </p:blipFill>
        <p:spPr>
          <a:xfrm>
            <a:off x="5791200" y="3581400"/>
            <a:ext cx="3352800" cy="32766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4" name="Google Shape;184;p29"/>
          <p:cNvSpPr txBox="1"/>
          <p:nvPr>
            <p:ph type="title"/>
          </p:nvPr>
        </p:nvSpPr>
        <p:spPr>
          <a:xfrm>
            <a:off x="457200" y="1479550"/>
            <a:ext cx="7769225" cy="64135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sz="3600"/>
              <a:t>QUESTIONS?</a:t>
            </a:r>
            <a:endParaRPr/>
          </a:p>
        </p:txBody>
      </p:sp>
      <p:pic>
        <p:nvPicPr>
          <p:cNvPr descr="j0250224" id="185" name="Google Shape;185;p29"/>
          <p:cNvPicPr preferRelativeResize="0"/>
          <p:nvPr>
            <p:ph idx="1" type="body"/>
          </p:nvPr>
        </p:nvPicPr>
        <p:blipFill rotWithShape="1">
          <a:blip r:embed="rId3">
            <a:alphaModFix/>
          </a:blip>
          <a:srcRect b="0" l="0" r="0" t="0"/>
          <a:stretch/>
        </p:blipFill>
        <p:spPr>
          <a:xfrm>
            <a:off x="2286000" y="2709863"/>
            <a:ext cx="4191000" cy="338613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81" name="Google Shape;81;p15"/>
          <p:cNvSpPr txBox="1"/>
          <p:nvPr>
            <p:ph type="title"/>
          </p:nvPr>
        </p:nvSpPr>
        <p:spPr>
          <a:xfrm>
            <a:off x="457200" y="1295400"/>
            <a:ext cx="7924800" cy="54927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3200"/>
              <a:t>DEFINITIONS</a:t>
            </a:r>
            <a:endParaRPr/>
          </a:p>
        </p:txBody>
      </p:sp>
      <p:sp>
        <p:nvSpPr>
          <p:cNvPr id="82" name="Google Shape;82;p15"/>
          <p:cNvSpPr txBox="1"/>
          <p:nvPr>
            <p:ph idx="1" type="body"/>
          </p:nvPr>
        </p:nvSpPr>
        <p:spPr>
          <a:xfrm>
            <a:off x="457200" y="1905000"/>
            <a:ext cx="7924800" cy="446405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13C88"/>
              </a:buClr>
              <a:buSzPts val="2000"/>
              <a:buChar char="⮚"/>
            </a:pPr>
            <a:r>
              <a:rPr lang="en-US" sz="2000">
                <a:latin typeface="Arial"/>
                <a:ea typeface="Arial"/>
                <a:cs typeface="Arial"/>
                <a:sym typeface="Arial"/>
              </a:rPr>
              <a:t>Forfeited – Acquired through summary process or court order pursuant to a US law.</a:t>
            </a:r>
            <a:endParaRPr/>
          </a:p>
          <a:p>
            <a:pPr indent="-342900" lvl="0" marL="342900" rtl="0" algn="l">
              <a:spcBef>
                <a:spcPts val="400"/>
              </a:spcBef>
              <a:spcAft>
                <a:spcPts val="0"/>
              </a:spcAft>
              <a:buSzPts val="2000"/>
              <a:buNone/>
            </a:pPr>
            <a:r>
              <a:t/>
            </a:r>
            <a:endParaRPr sz="2000">
              <a:latin typeface="Arial"/>
              <a:ea typeface="Arial"/>
              <a:cs typeface="Arial"/>
              <a:sym typeface="Arial"/>
            </a:endParaRPr>
          </a:p>
          <a:p>
            <a:pPr indent="-342900" lvl="0" marL="342900" rtl="0" algn="l">
              <a:spcBef>
                <a:spcPts val="400"/>
              </a:spcBef>
              <a:spcAft>
                <a:spcPts val="0"/>
              </a:spcAft>
              <a:buClr>
                <a:srgbClr val="013C88"/>
              </a:buClr>
              <a:buSzPts val="2000"/>
              <a:buChar char="⮚"/>
            </a:pPr>
            <a:r>
              <a:rPr lang="en-US" sz="2000">
                <a:latin typeface="Arial"/>
                <a:ea typeface="Arial"/>
                <a:cs typeface="Arial"/>
                <a:sym typeface="Arial"/>
              </a:rPr>
              <a:t>Seized – Confiscated property agency is responsible for until final ownership is determined.</a:t>
            </a:r>
            <a:endParaRPr/>
          </a:p>
          <a:p>
            <a:pPr indent="-215900" lvl="0" marL="342900" rtl="0" algn="l">
              <a:spcBef>
                <a:spcPts val="400"/>
              </a:spcBef>
              <a:spcAft>
                <a:spcPts val="0"/>
              </a:spcAft>
              <a:buClr>
                <a:srgbClr val="013C88"/>
              </a:buClr>
              <a:buSzPts val="2000"/>
              <a:buNone/>
            </a:pPr>
            <a:r>
              <a:t/>
            </a:r>
            <a:endParaRPr sz="2000">
              <a:latin typeface="Arial"/>
              <a:ea typeface="Arial"/>
              <a:cs typeface="Arial"/>
              <a:sym typeface="Arial"/>
            </a:endParaRPr>
          </a:p>
          <a:p>
            <a:pPr indent="-342900" lvl="0" marL="342900" rtl="0" algn="l">
              <a:spcBef>
                <a:spcPts val="400"/>
              </a:spcBef>
              <a:spcAft>
                <a:spcPts val="0"/>
              </a:spcAft>
              <a:buClr>
                <a:srgbClr val="013C88"/>
              </a:buClr>
              <a:buSzPts val="2000"/>
              <a:buChar char="⮚"/>
            </a:pPr>
            <a:r>
              <a:rPr lang="en-US" sz="2000">
                <a:latin typeface="Arial"/>
                <a:ea typeface="Arial"/>
                <a:cs typeface="Arial"/>
                <a:sym typeface="Arial"/>
              </a:rPr>
              <a:t>Unclaimed – Unknowingly abandoned and found on 	             government premises (i.e. lost and found).</a:t>
            </a:r>
            <a:endParaRPr/>
          </a:p>
          <a:p>
            <a:pPr indent="-215900" lvl="0" marL="342900" rtl="0" algn="l">
              <a:spcBef>
                <a:spcPts val="400"/>
              </a:spcBef>
              <a:spcAft>
                <a:spcPts val="0"/>
              </a:spcAft>
              <a:buClr>
                <a:srgbClr val="013C88"/>
              </a:buClr>
              <a:buSzPts val="2000"/>
              <a:buNone/>
            </a:pPr>
            <a:r>
              <a:t/>
            </a:r>
            <a:endParaRPr sz="2000">
              <a:latin typeface="Arial"/>
              <a:ea typeface="Arial"/>
              <a:cs typeface="Arial"/>
              <a:sym typeface="Arial"/>
            </a:endParaRPr>
          </a:p>
          <a:p>
            <a:pPr indent="-342900" lvl="0" marL="342900" rtl="0" algn="l">
              <a:spcBef>
                <a:spcPts val="400"/>
              </a:spcBef>
              <a:spcAft>
                <a:spcPts val="0"/>
              </a:spcAft>
              <a:buClr>
                <a:srgbClr val="013C88"/>
              </a:buClr>
              <a:buSzPts val="2000"/>
              <a:buChar char="⮚"/>
            </a:pPr>
            <a:r>
              <a:rPr lang="en-US" sz="2000">
                <a:latin typeface="Arial"/>
                <a:ea typeface="Arial"/>
                <a:cs typeface="Arial"/>
                <a:sym typeface="Arial"/>
              </a:rPr>
              <a:t>Voluntarily Abandoned – Abandoned so that title immediately vests in the government.  Must be clear written or circumstantial evidence that the property was intentionally and voluntarily abandoned.  Must be clear that the property was not simply lost by the owner.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88" name="Google Shape;88;p16"/>
          <p:cNvSpPr txBox="1"/>
          <p:nvPr>
            <p:ph type="title"/>
          </p:nvPr>
        </p:nvSpPr>
        <p:spPr>
          <a:xfrm>
            <a:off x="457200" y="1295400"/>
            <a:ext cx="7769225" cy="175381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What are Your Agency’s Responsibilities for these types of Property?</a:t>
            </a:r>
            <a:endParaRPr/>
          </a:p>
        </p:txBody>
      </p:sp>
      <p:sp>
        <p:nvSpPr>
          <p:cNvPr id="89" name="Google Shape;89;p16"/>
          <p:cNvSpPr txBox="1"/>
          <p:nvPr>
            <p:ph idx="1" type="body"/>
          </p:nvPr>
        </p:nvSpPr>
        <p:spPr>
          <a:xfrm>
            <a:off x="533400" y="3048000"/>
            <a:ext cx="7769225" cy="304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13C88"/>
              </a:buClr>
              <a:buSzPts val="2800"/>
              <a:buChar char="⮚"/>
            </a:pPr>
            <a:r>
              <a:rPr lang="en-US" sz="2800"/>
              <a:t>Normally, you retain custody.</a:t>
            </a:r>
            <a:endParaRPr/>
          </a:p>
          <a:p>
            <a:pPr indent="-342900" lvl="0" marL="342900" rtl="0" algn="l">
              <a:spcBef>
                <a:spcPts val="560"/>
              </a:spcBef>
              <a:spcAft>
                <a:spcPts val="0"/>
              </a:spcAft>
              <a:buSzPts val="2800"/>
              <a:buFont typeface="Noto Sans Symbols"/>
              <a:buNone/>
            </a:pPr>
            <a:r>
              <a:t/>
            </a:r>
            <a:endParaRPr sz="2800"/>
          </a:p>
          <a:p>
            <a:pPr indent="-342900" lvl="0" marL="342900" rtl="0" algn="l">
              <a:spcBef>
                <a:spcPts val="560"/>
              </a:spcBef>
              <a:spcAft>
                <a:spcPts val="0"/>
              </a:spcAft>
              <a:buClr>
                <a:srgbClr val="013C88"/>
              </a:buClr>
              <a:buSzPts val="2800"/>
              <a:buChar char="⮚"/>
            </a:pPr>
            <a:r>
              <a:rPr lang="en-US" sz="2800"/>
              <a:t>You are responsible for reporting to GSA the property not being retained for official use.</a:t>
            </a:r>
            <a:endParaRPr/>
          </a:p>
          <a:p>
            <a:pPr indent="-342900" lvl="0" marL="342900" rtl="0" algn="l">
              <a:spcBef>
                <a:spcPts val="560"/>
              </a:spcBef>
              <a:spcAft>
                <a:spcPts val="0"/>
              </a:spcAft>
              <a:buSzPts val="2800"/>
              <a:buFont typeface="Noto Sans Symbols"/>
              <a:buNone/>
            </a:pPr>
            <a:r>
              <a:t/>
            </a:r>
            <a:endParaRPr sz="2800"/>
          </a:p>
          <a:p>
            <a:pPr indent="-342900" lvl="0" marL="342900" rtl="0" algn="l">
              <a:spcBef>
                <a:spcPts val="560"/>
              </a:spcBef>
              <a:spcAft>
                <a:spcPts val="0"/>
              </a:spcAft>
              <a:buClr>
                <a:srgbClr val="013C88"/>
              </a:buClr>
              <a:buSzPts val="2800"/>
              <a:buChar char="⮚"/>
            </a:pPr>
            <a:r>
              <a:rPr lang="en-US" sz="2800"/>
              <a:t>Also, you are responsible for the care and handling of the property.</a:t>
            </a:r>
            <a:endParaRPr/>
          </a:p>
          <a:p>
            <a:pPr indent="-165100" lvl="0" marL="342900" rtl="0" algn="l">
              <a:spcBef>
                <a:spcPts val="560"/>
              </a:spcBef>
              <a:spcAft>
                <a:spcPts val="0"/>
              </a:spcAft>
              <a:buClr>
                <a:srgbClr val="013C88"/>
              </a:buClr>
              <a:buSzPts val="2800"/>
              <a:buNone/>
            </a:pPr>
            <a:r>
              <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95" name="Google Shape;95;p17"/>
          <p:cNvSpPr txBox="1"/>
          <p:nvPr>
            <p:ph type="title"/>
          </p:nvPr>
        </p:nvSpPr>
        <p:spPr>
          <a:xfrm>
            <a:off x="457200" y="1479550"/>
            <a:ext cx="7769225" cy="549275"/>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SEIZED PROPERTY</a:t>
            </a:r>
            <a:endParaRPr/>
          </a:p>
        </p:txBody>
      </p:sp>
      <p:sp>
        <p:nvSpPr>
          <p:cNvPr id="96" name="Google Shape;96;p17"/>
          <p:cNvSpPr txBox="1"/>
          <p:nvPr>
            <p:ph idx="1" type="body"/>
          </p:nvPr>
        </p:nvSpPr>
        <p:spPr>
          <a:xfrm>
            <a:off x="455613" y="2393950"/>
            <a:ext cx="7621587" cy="304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2060"/>
              </a:buClr>
              <a:buSzPts val="3000"/>
              <a:buChar char="⮚"/>
            </a:pPr>
            <a:r>
              <a:rPr lang="en-US" sz="3000"/>
              <a:t>Can not be placed into official use until title is vested in the U.S. Government.</a:t>
            </a:r>
            <a:endParaRPr/>
          </a:p>
          <a:p>
            <a:pPr indent="-342900" lvl="0" marL="342900" rtl="0" algn="l">
              <a:spcBef>
                <a:spcPts val="520"/>
              </a:spcBef>
              <a:spcAft>
                <a:spcPts val="0"/>
              </a:spcAft>
              <a:buSzPts val="2600"/>
              <a:buFont typeface="Noto Sans Symbols"/>
              <a:buNone/>
            </a:pPr>
            <a:r>
              <a:t/>
            </a:r>
            <a:endParaRPr sz="2600"/>
          </a:p>
        </p:txBody>
      </p:sp>
      <p:pic>
        <p:nvPicPr>
          <p:cNvPr id="97" name="Google Shape;97;p17"/>
          <p:cNvPicPr preferRelativeResize="0"/>
          <p:nvPr/>
        </p:nvPicPr>
        <p:blipFill rotWithShape="1">
          <a:blip r:embed="rId3">
            <a:alphaModFix/>
          </a:blip>
          <a:srcRect b="0" l="0" r="0" t="0"/>
          <a:stretch/>
        </p:blipFill>
        <p:spPr>
          <a:xfrm>
            <a:off x="1447800" y="3505200"/>
            <a:ext cx="5638800" cy="3352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03" name="Google Shape;103;p18"/>
          <p:cNvSpPr txBox="1"/>
          <p:nvPr>
            <p:ph type="title"/>
          </p:nvPr>
        </p:nvSpPr>
        <p:spPr>
          <a:xfrm>
            <a:off x="457200" y="1479550"/>
            <a:ext cx="7769225" cy="549275"/>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FORFEITED PROPERTY</a:t>
            </a:r>
            <a:endParaRPr/>
          </a:p>
        </p:txBody>
      </p:sp>
      <p:sp>
        <p:nvSpPr>
          <p:cNvPr id="104" name="Google Shape;104;p18"/>
          <p:cNvSpPr txBox="1"/>
          <p:nvPr>
            <p:ph idx="1" type="body"/>
          </p:nvPr>
        </p:nvSpPr>
        <p:spPr>
          <a:xfrm>
            <a:off x="455613" y="2393950"/>
            <a:ext cx="8459787" cy="304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3000"/>
              <a:buChar char="⮚"/>
            </a:pPr>
            <a:r>
              <a:rPr lang="en-US" sz="3000"/>
              <a:t>May be retained for official use – unless required by law to be sold.</a:t>
            </a:r>
            <a:endParaRPr/>
          </a:p>
        </p:txBody>
      </p:sp>
      <p:pic>
        <p:nvPicPr>
          <p:cNvPr id="105" name="Google Shape;105;p18"/>
          <p:cNvPicPr preferRelativeResize="0"/>
          <p:nvPr/>
        </p:nvPicPr>
        <p:blipFill rotWithShape="1">
          <a:blip r:embed="rId3">
            <a:alphaModFix/>
          </a:blip>
          <a:srcRect b="0" l="0" r="0" t="0"/>
          <a:stretch/>
        </p:blipFill>
        <p:spPr>
          <a:xfrm>
            <a:off x="3124200" y="3581400"/>
            <a:ext cx="5638800" cy="2895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1" name="Google Shape;111;p19"/>
          <p:cNvSpPr txBox="1"/>
          <p:nvPr>
            <p:ph type="title"/>
          </p:nvPr>
        </p:nvSpPr>
        <p:spPr>
          <a:xfrm>
            <a:off x="457200" y="1479550"/>
            <a:ext cx="7769225" cy="1006475"/>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FORFEITED PROPERTY RETAINED FOR OFFICIAL USE</a:t>
            </a:r>
            <a:endParaRPr/>
          </a:p>
        </p:txBody>
      </p:sp>
      <p:sp>
        <p:nvSpPr>
          <p:cNvPr id="112" name="Google Shape;112;p19"/>
          <p:cNvSpPr txBox="1"/>
          <p:nvPr>
            <p:ph idx="1" type="body"/>
          </p:nvPr>
        </p:nvSpPr>
        <p:spPr>
          <a:xfrm>
            <a:off x="609600" y="2895600"/>
            <a:ext cx="7769225" cy="35052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13C88"/>
              </a:buClr>
              <a:buSzPts val="3000"/>
              <a:buChar char="⮚"/>
            </a:pPr>
            <a:r>
              <a:rPr lang="en-US" sz="3000"/>
              <a:t>Loses its identity as forfeited property.</a:t>
            </a:r>
            <a:endParaRPr/>
          </a:p>
          <a:p>
            <a:pPr indent="-342900" lvl="0" marL="342900" rtl="0" algn="l">
              <a:spcBef>
                <a:spcPts val="600"/>
              </a:spcBef>
              <a:spcAft>
                <a:spcPts val="0"/>
              </a:spcAft>
              <a:buSzPts val="3000"/>
              <a:buFont typeface="Noto Sans Symbols"/>
              <a:buNone/>
            </a:pPr>
            <a:r>
              <a:t/>
            </a:r>
            <a:endParaRPr sz="3000"/>
          </a:p>
          <a:p>
            <a:pPr indent="-342900" lvl="0" marL="342900" rtl="0" algn="l">
              <a:spcBef>
                <a:spcPts val="600"/>
              </a:spcBef>
              <a:spcAft>
                <a:spcPts val="0"/>
              </a:spcAft>
              <a:buClr>
                <a:srgbClr val="013C88"/>
              </a:buClr>
              <a:buSzPts val="3000"/>
              <a:buChar char="⮚"/>
            </a:pPr>
            <a:r>
              <a:rPr lang="en-US" sz="3000"/>
              <a:t>When no longer needed, reported to GSA for disposal like any other personal property.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8" name="Google Shape;118;p20"/>
          <p:cNvSpPr txBox="1"/>
          <p:nvPr>
            <p:ph type="title"/>
          </p:nvPr>
        </p:nvSpPr>
        <p:spPr>
          <a:xfrm>
            <a:off x="457200" y="1295400"/>
            <a:ext cx="7769225" cy="763588"/>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VOLUNTARILY ABANDONED PROPERTY</a:t>
            </a:r>
            <a:endParaRPr/>
          </a:p>
        </p:txBody>
      </p:sp>
      <p:sp>
        <p:nvSpPr>
          <p:cNvPr id="119" name="Google Shape;119;p20"/>
          <p:cNvSpPr txBox="1"/>
          <p:nvPr>
            <p:ph idx="1" type="body"/>
          </p:nvPr>
        </p:nvSpPr>
        <p:spPr>
          <a:xfrm>
            <a:off x="457200" y="2362200"/>
            <a:ext cx="84582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13C88"/>
              </a:buClr>
              <a:buSzPts val="2800"/>
              <a:buChar char="⮚"/>
            </a:pPr>
            <a:r>
              <a:rPr lang="en-US" sz="2800"/>
              <a:t>If your agency needs the property, it may be retained for official use.</a:t>
            </a:r>
            <a:endParaRPr/>
          </a:p>
          <a:p>
            <a:pPr indent="-165100" lvl="0" marL="342900" rtl="0" algn="l">
              <a:spcBef>
                <a:spcPts val="560"/>
              </a:spcBef>
              <a:spcAft>
                <a:spcPts val="0"/>
              </a:spcAft>
              <a:buClr>
                <a:srgbClr val="013C88"/>
              </a:buClr>
              <a:buSzPts val="2800"/>
              <a:buNone/>
            </a:pPr>
            <a:r>
              <a:t/>
            </a:r>
            <a:endParaRPr sz="2800"/>
          </a:p>
          <a:p>
            <a:pPr indent="-342900" lvl="0" marL="342900" rtl="0" algn="l">
              <a:spcBef>
                <a:spcPts val="560"/>
              </a:spcBef>
              <a:spcAft>
                <a:spcPts val="0"/>
              </a:spcAft>
              <a:buClr>
                <a:srgbClr val="013C88"/>
              </a:buClr>
              <a:buSzPts val="2800"/>
              <a:buChar char="⮚"/>
            </a:pPr>
            <a:r>
              <a:rPr lang="en-US" sz="2800"/>
              <a:t>If not retained, should the property be abandoned/destroyed (FMR 102-36.305 – 330)?</a:t>
            </a:r>
            <a:endParaRPr/>
          </a:p>
          <a:p>
            <a:pPr indent="-165100" lvl="0" marL="342900" rtl="0" algn="l">
              <a:spcBef>
                <a:spcPts val="560"/>
              </a:spcBef>
              <a:spcAft>
                <a:spcPts val="0"/>
              </a:spcAft>
              <a:buClr>
                <a:srgbClr val="013C88"/>
              </a:buClr>
              <a:buSzPts val="2800"/>
              <a:buNone/>
            </a:pPr>
            <a:r>
              <a:t/>
            </a:r>
            <a:endParaRPr sz="2800"/>
          </a:p>
          <a:p>
            <a:pPr indent="-342900" lvl="0" marL="342900" rtl="0" algn="l">
              <a:spcBef>
                <a:spcPts val="560"/>
              </a:spcBef>
              <a:spcAft>
                <a:spcPts val="0"/>
              </a:spcAft>
              <a:buClr>
                <a:srgbClr val="013C88"/>
              </a:buClr>
              <a:buSzPts val="2800"/>
              <a:buChar char="⮚"/>
            </a:pPr>
            <a:r>
              <a:rPr lang="en-US" sz="2800"/>
              <a:t>If not abandoned/destroyed, report the property to GSA – annotating the report as voluntarily abandoned property.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25" name="Google Shape;125;p21"/>
          <p:cNvSpPr txBox="1"/>
          <p:nvPr>
            <p:ph type="title"/>
          </p:nvPr>
        </p:nvSpPr>
        <p:spPr>
          <a:xfrm>
            <a:off x="457200" y="1479550"/>
            <a:ext cx="7769225" cy="1006475"/>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RETAINED FOR OFFICIAL USE, OR TRANSFERRED TO ANOTHER AGENCY</a:t>
            </a:r>
            <a:endParaRPr/>
          </a:p>
        </p:txBody>
      </p:sp>
      <p:sp>
        <p:nvSpPr>
          <p:cNvPr id="126" name="Google Shape;126;p21"/>
          <p:cNvSpPr txBox="1"/>
          <p:nvPr>
            <p:ph idx="1" type="body"/>
          </p:nvPr>
        </p:nvSpPr>
        <p:spPr>
          <a:xfrm>
            <a:off x="455613" y="2393950"/>
            <a:ext cx="5030787" cy="304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400"/>
              <a:buFont typeface="Noto Sans Symbols"/>
              <a:buNone/>
            </a:pPr>
            <a:r>
              <a:t/>
            </a:r>
            <a:endParaRPr/>
          </a:p>
          <a:p>
            <a:pPr indent="-342900" lvl="0" marL="342900" rtl="0" algn="l">
              <a:spcBef>
                <a:spcPts val="600"/>
              </a:spcBef>
              <a:spcAft>
                <a:spcPts val="0"/>
              </a:spcAft>
              <a:buSzPts val="3000"/>
              <a:buFont typeface="Noto Sans Symbols"/>
              <a:buNone/>
            </a:pPr>
            <a:r>
              <a:t/>
            </a:r>
            <a:endParaRPr sz="3000"/>
          </a:p>
          <a:p>
            <a:pPr indent="-342900" lvl="0" marL="342900" rtl="0" algn="l">
              <a:spcBef>
                <a:spcPts val="600"/>
              </a:spcBef>
              <a:spcAft>
                <a:spcPts val="0"/>
              </a:spcAft>
              <a:buClr>
                <a:schemeClr val="accent6"/>
              </a:buClr>
              <a:buSzPts val="3000"/>
              <a:buChar char="⮚"/>
            </a:pPr>
            <a:r>
              <a:rPr lang="en-US" sz="3000"/>
              <a:t>Voluntarily abandoned property loses its identity as such and becomes normal personal property.</a:t>
            </a:r>
            <a:endParaRPr/>
          </a:p>
        </p:txBody>
      </p:sp>
      <p:pic>
        <p:nvPicPr>
          <p:cNvPr id="127" name="Google Shape;127;p21"/>
          <p:cNvPicPr preferRelativeResize="0"/>
          <p:nvPr/>
        </p:nvPicPr>
        <p:blipFill rotWithShape="1">
          <a:blip r:embed="rId3">
            <a:alphaModFix/>
          </a:blip>
          <a:srcRect b="0" l="0" r="0" t="0"/>
          <a:stretch/>
        </p:blipFill>
        <p:spPr>
          <a:xfrm>
            <a:off x="5491163" y="3810000"/>
            <a:ext cx="3652837" cy="3048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3" name="Google Shape;133;p22"/>
          <p:cNvSpPr txBox="1"/>
          <p:nvPr>
            <p:ph type="title"/>
          </p:nvPr>
        </p:nvSpPr>
        <p:spPr>
          <a:xfrm>
            <a:off x="457200" y="1479550"/>
            <a:ext cx="7769225" cy="1006475"/>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lang="en-US"/>
              <a:t>SALE OF VOLUNTARILY ABANDONED PROPERTY</a:t>
            </a:r>
            <a:endParaRPr/>
          </a:p>
        </p:txBody>
      </p:sp>
      <p:sp>
        <p:nvSpPr>
          <p:cNvPr id="134" name="Google Shape;134;p22"/>
          <p:cNvSpPr txBox="1"/>
          <p:nvPr>
            <p:ph idx="1" type="body"/>
          </p:nvPr>
        </p:nvSpPr>
        <p:spPr>
          <a:xfrm>
            <a:off x="457200" y="3124200"/>
            <a:ext cx="7769225" cy="304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800"/>
              <a:buChar char="⮚"/>
            </a:pPr>
            <a:r>
              <a:rPr lang="en-US" sz="2800"/>
              <a:t>Your Agency may not retain the proceeds from the sale.</a:t>
            </a:r>
            <a:endParaRPr/>
          </a:p>
          <a:p>
            <a:pPr indent="-165100" lvl="0" marL="342900" rtl="0" algn="l">
              <a:spcBef>
                <a:spcPts val="560"/>
              </a:spcBef>
              <a:spcAft>
                <a:spcPts val="0"/>
              </a:spcAft>
              <a:buClr>
                <a:schemeClr val="accent6"/>
              </a:buClr>
              <a:buSzPts val="2800"/>
              <a:buNone/>
            </a:pPr>
            <a:r>
              <a:t/>
            </a:r>
            <a:endParaRPr sz="2800"/>
          </a:p>
          <a:p>
            <a:pPr indent="-342900" lvl="0" marL="342900" rtl="0" algn="l">
              <a:spcBef>
                <a:spcPts val="560"/>
              </a:spcBef>
              <a:spcAft>
                <a:spcPts val="0"/>
              </a:spcAft>
              <a:buClr>
                <a:schemeClr val="accent6"/>
              </a:buClr>
              <a:buSzPts val="2800"/>
              <a:buChar char="⮚"/>
            </a:pPr>
            <a:r>
              <a:rPr lang="en-US" sz="2800"/>
              <a:t>Proceeds must be deposited in the U.S. Treasury unless your Agency has specific statutory authority to do otherwise.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heme1">
  <a:themeElements>
    <a:clrScheme name="GSA Powerpoin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