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3" r:id="rId4"/>
    <p:sldMasterId id="2147483684" r:id="rId5"/>
    <p:sldMasterId id="214748368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6858000" cx="9144000"/>
  <p:notesSz cx="7010400" cy="9296400"/>
  <p:embeddedFontLst>
    <p:embeddedFont>
      <p:font typeface="Libre Franklin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92">
          <p15:clr>
            <a:srgbClr val="000000"/>
          </p15:clr>
        </p15:guide>
        <p15:guide id="2" pos="516">
          <p15:clr>
            <a:srgbClr val="000000"/>
          </p15:clr>
        </p15:guide>
      </p15:sldGuideLst>
    </p:ext>
    <p:ext uri="{2D200454-40CA-4A62-9FC3-DE9A4176ACB9}">
      <p15:notesGuideLst>
        <p15:guide id="1" orient="horz" pos="2928">
          <p15:clr>
            <a:srgbClr val="000000"/>
          </p15:clr>
        </p15:guide>
        <p15:guide id="2" pos="2208">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92" orient="horz"/>
        <p:guide pos="516"/>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LibreFranklinMedium-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LibreFranklinMedium-italic.fntdata"/><Relationship Id="rId14" Type="http://schemas.openxmlformats.org/officeDocument/2006/relationships/slide" Target="slides/slide7.xml"/><Relationship Id="rId36" Type="http://schemas.openxmlformats.org/officeDocument/2006/relationships/font" Target="fonts/LibreFranklinMedium-bold.fntdata"/><Relationship Id="rId17" Type="http://schemas.openxmlformats.org/officeDocument/2006/relationships/slide" Target="slides/slide10.xml"/><Relationship Id="rId16" Type="http://schemas.openxmlformats.org/officeDocument/2006/relationships/slide" Target="slides/slide9.xml"/><Relationship Id="rId38" Type="http://schemas.openxmlformats.org/officeDocument/2006/relationships/font" Target="fonts/LibreFranklinMedium-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1"/>
            <a:ext cx="3038578" cy="464503"/>
          </a:xfrm>
          <a:prstGeom prst="rect">
            <a:avLst/>
          </a:prstGeom>
          <a:noFill/>
          <a:ln>
            <a:noFill/>
          </a:ln>
        </p:spPr>
        <p:txBody>
          <a:bodyPr anchorCtr="0" anchor="t"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1823" y="1"/>
            <a:ext cx="3038577" cy="464503"/>
          </a:xfrm>
          <a:prstGeom prst="rect">
            <a:avLst/>
          </a:prstGeom>
          <a:noFill/>
          <a:ln>
            <a:noFill/>
          </a:ln>
        </p:spPr>
        <p:txBody>
          <a:bodyPr anchorCtr="0" anchor="t"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34826" y="4415157"/>
            <a:ext cx="5140749" cy="4183696"/>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1pPr>
            <a:lvl2pPr indent="-228600" lvl="1" marL="9144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3pPr>
            <a:lvl4pPr indent="-228600" lvl="3" marL="18288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4pPr>
            <a:lvl5pPr indent="-228600" lvl="4" marL="22860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898"/>
            <a:ext cx="3038578" cy="464502"/>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1823" y="8831898"/>
            <a:ext cx="3038577" cy="464502"/>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notes"/>
          <p:cNvSpPr txBox="1"/>
          <p:nvPr>
            <p:ph idx="12" type="sldNum"/>
          </p:nvPr>
        </p:nvSpPr>
        <p:spPr>
          <a:xfrm>
            <a:off x="3971823" y="8831898"/>
            <a:ext cx="3038577" cy="464502"/>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
        <p:nvSpPr>
          <p:cNvPr id="217" name="Google Shape;217;p1: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 name="Google Shape;218;p1:notes"/>
          <p:cNvSpPr txBox="1"/>
          <p:nvPr>
            <p:ph idx="1" type="body"/>
          </p:nvPr>
        </p:nvSpPr>
        <p:spPr>
          <a:xfrm>
            <a:off x="934826" y="4415157"/>
            <a:ext cx="5140749" cy="4183696"/>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0: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5" name="Google Shape;335;p10:notes"/>
          <p:cNvSpPr txBox="1"/>
          <p:nvPr>
            <p:ph idx="1" type="body"/>
          </p:nvPr>
        </p:nvSpPr>
        <p:spPr>
          <a:xfrm>
            <a:off x="934826" y="4415157"/>
            <a:ext cx="5140749" cy="4183696"/>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Average total cycle time is does not include internal screening time frames.</a:t>
            </a:r>
            <a:endParaRPr/>
          </a:p>
        </p:txBody>
      </p:sp>
      <p:sp>
        <p:nvSpPr>
          <p:cNvPr id="336" name="Google Shape;336;p10:notes"/>
          <p:cNvSpPr txBox="1"/>
          <p:nvPr>
            <p:ph idx="12" type="sldNum"/>
          </p:nvPr>
        </p:nvSpPr>
        <p:spPr>
          <a:xfrm>
            <a:off x="3971823" y="8831898"/>
            <a:ext cx="3038577" cy="464502"/>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1: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rPr lang="en-US">
                <a:solidFill>
                  <a:srgbClr val="FF0000"/>
                </a:solidFill>
              </a:rPr>
              <a:t>***PAUSE FOR QUESTIONS***UTILIZATION</a:t>
            </a:r>
            <a:endParaRPr>
              <a:solidFill>
                <a:srgbClr val="FF0000"/>
              </a:solidFill>
            </a:endParaRPr>
          </a:p>
        </p:txBody>
      </p:sp>
      <p:sp>
        <p:nvSpPr>
          <p:cNvPr id="343" name="Google Shape;343;p11: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2: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t/>
            </a:r>
            <a:endParaRPr/>
          </a:p>
        </p:txBody>
      </p:sp>
      <p:sp>
        <p:nvSpPr>
          <p:cNvPr id="350" name="Google Shape;350;p12: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3: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lnSpc>
                <a:spcPct val="115000"/>
              </a:lnSpc>
              <a:spcBef>
                <a:spcPts val="1000"/>
              </a:spcBef>
              <a:spcAft>
                <a:spcPts val="0"/>
              </a:spcAft>
              <a:buClr>
                <a:schemeClr val="dk1"/>
              </a:buClr>
              <a:buSzPts val="1100"/>
              <a:buFont typeface="Arial"/>
              <a:buNone/>
            </a:pPr>
            <a:r>
              <a:rPr b="1" lang="en-US" sz="1050">
                <a:highlight>
                  <a:srgbClr val="FFFFFF"/>
                </a:highlight>
                <a:latin typeface="Arial"/>
                <a:ea typeface="Arial"/>
                <a:cs typeface="Arial"/>
                <a:sym typeface="Arial"/>
              </a:rPr>
              <a:t>§102-37.130   What are a SASP's responsibilities in the donation of surplus property?</a:t>
            </a:r>
            <a:endParaRPr b="1" sz="1050">
              <a:highlight>
                <a:srgbClr val="FFFFFF"/>
              </a:highlight>
              <a:latin typeface="Arial"/>
              <a:ea typeface="Arial"/>
              <a:cs typeface="Arial"/>
              <a:sym typeface="Arial"/>
            </a:endParaRPr>
          </a:p>
          <a:p>
            <a:pPr indent="279400" lvl="0" marL="0" rtl="0" algn="l">
              <a:lnSpc>
                <a:spcPct val="115000"/>
              </a:lnSpc>
              <a:spcBef>
                <a:spcPts val="1100"/>
              </a:spcBef>
              <a:spcAft>
                <a:spcPts val="0"/>
              </a:spcAft>
              <a:buClr>
                <a:schemeClr val="dk1"/>
              </a:buClr>
              <a:buSzPts val="1100"/>
              <a:buFont typeface="Arial"/>
              <a:buNone/>
            </a:pPr>
            <a:r>
              <a:rPr lang="en-US" sz="1050">
                <a:highlight>
                  <a:srgbClr val="FFFFFF"/>
                </a:highlight>
                <a:latin typeface="Arial"/>
                <a:ea typeface="Arial"/>
                <a:cs typeface="Arial"/>
                <a:sym typeface="Arial"/>
              </a:rPr>
              <a:t>As a SASP, your responsibilities in the donation of surplus property are to:</a:t>
            </a:r>
            <a:endParaRPr sz="1050">
              <a:highlight>
                <a:srgbClr val="FFFFFF"/>
              </a:highlight>
              <a:latin typeface="Arial"/>
              <a:ea typeface="Arial"/>
              <a:cs typeface="Arial"/>
              <a:sym typeface="Arial"/>
            </a:endParaRPr>
          </a:p>
          <a:p>
            <a:pPr indent="279400" lvl="0" marL="0" rtl="0" algn="l">
              <a:lnSpc>
                <a:spcPct val="115000"/>
              </a:lnSpc>
              <a:spcBef>
                <a:spcPts val="1100"/>
              </a:spcBef>
              <a:spcAft>
                <a:spcPts val="0"/>
              </a:spcAft>
              <a:buClr>
                <a:schemeClr val="dk1"/>
              </a:buClr>
              <a:buSzPts val="1100"/>
              <a:buFont typeface="Arial"/>
              <a:buNone/>
            </a:pPr>
            <a:r>
              <a:rPr lang="en-US" sz="1050">
                <a:highlight>
                  <a:srgbClr val="FFFFFF"/>
                </a:highlight>
                <a:latin typeface="Arial"/>
                <a:ea typeface="Arial"/>
                <a:cs typeface="Arial"/>
                <a:sym typeface="Arial"/>
              </a:rPr>
              <a:t>(a) Determine whether or not an entity seeking to obtain surplus property is eligible for donation as a:</a:t>
            </a:r>
            <a:endParaRPr sz="1050">
              <a:highlight>
                <a:srgbClr val="FFFFFF"/>
              </a:highlight>
              <a:latin typeface="Arial"/>
              <a:ea typeface="Arial"/>
              <a:cs typeface="Arial"/>
              <a:sym typeface="Arial"/>
            </a:endParaRPr>
          </a:p>
          <a:p>
            <a:pPr indent="279400" lvl="0" marL="0" rtl="0" algn="l">
              <a:lnSpc>
                <a:spcPct val="115000"/>
              </a:lnSpc>
              <a:spcBef>
                <a:spcPts val="1100"/>
              </a:spcBef>
              <a:spcAft>
                <a:spcPts val="0"/>
              </a:spcAft>
              <a:buClr>
                <a:schemeClr val="dk1"/>
              </a:buClr>
              <a:buSzPts val="1100"/>
              <a:buFont typeface="Arial"/>
              <a:buNone/>
            </a:pPr>
            <a:r>
              <a:rPr lang="en-US" sz="1050">
                <a:highlight>
                  <a:srgbClr val="FFFFFF"/>
                </a:highlight>
                <a:latin typeface="Arial"/>
                <a:ea typeface="Arial"/>
                <a:cs typeface="Arial"/>
                <a:sym typeface="Arial"/>
              </a:rPr>
              <a:t>(1) Public agency;</a:t>
            </a:r>
            <a:endParaRPr sz="1050">
              <a:highlight>
                <a:srgbClr val="FFFFFF"/>
              </a:highlight>
              <a:latin typeface="Arial"/>
              <a:ea typeface="Arial"/>
              <a:cs typeface="Arial"/>
              <a:sym typeface="Arial"/>
            </a:endParaRPr>
          </a:p>
          <a:p>
            <a:pPr indent="279400" lvl="0" marL="0" rtl="0" algn="l">
              <a:lnSpc>
                <a:spcPct val="115000"/>
              </a:lnSpc>
              <a:spcBef>
                <a:spcPts val="1100"/>
              </a:spcBef>
              <a:spcAft>
                <a:spcPts val="0"/>
              </a:spcAft>
              <a:buClr>
                <a:schemeClr val="dk1"/>
              </a:buClr>
              <a:buSzPts val="1100"/>
              <a:buFont typeface="Arial"/>
              <a:buNone/>
            </a:pPr>
            <a:r>
              <a:rPr lang="en-US" sz="1050">
                <a:highlight>
                  <a:srgbClr val="FFFFFF"/>
                </a:highlight>
                <a:latin typeface="Arial"/>
                <a:ea typeface="Arial"/>
                <a:cs typeface="Arial"/>
                <a:sym typeface="Arial"/>
              </a:rPr>
              <a:t>(2) Nonprofit educational or public health institution; or</a:t>
            </a:r>
            <a:endParaRPr sz="1050">
              <a:highlight>
                <a:srgbClr val="FFFFFF"/>
              </a:highlight>
              <a:latin typeface="Arial"/>
              <a:ea typeface="Arial"/>
              <a:cs typeface="Arial"/>
              <a:sym typeface="Arial"/>
            </a:endParaRPr>
          </a:p>
          <a:p>
            <a:pPr indent="279400" lvl="0" marL="0" rtl="0" algn="l">
              <a:lnSpc>
                <a:spcPct val="115000"/>
              </a:lnSpc>
              <a:spcBef>
                <a:spcPts val="1100"/>
              </a:spcBef>
              <a:spcAft>
                <a:spcPts val="0"/>
              </a:spcAft>
              <a:buClr>
                <a:schemeClr val="dk1"/>
              </a:buClr>
              <a:buSzPts val="1100"/>
              <a:buFont typeface="Arial"/>
              <a:buNone/>
            </a:pPr>
            <a:r>
              <a:rPr lang="en-US" sz="1050">
                <a:highlight>
                  <a:srgbClr val="FFFFFF"/>
                </a:highlight>
                <a:latin typeface="Arial"/>
                <a:ea typeface="Arial"/>
                <a:cs typeface="Arial"/>
                <a:sym typeface="Arial"/>
              </a:rPr>
              <a:t>(3) Program for older individuals.  (Older Americans Act provides grants to agencies that provide assistance to older Americans with programs such as: long-term care facilities and agencies that address rehabilitation, chronic pain, malnutrition, screenings for disease, etc.</a:t>
            </a:r>
            <a:endParaRPr sz="1050">
              <a:highlight>
                <a:srgbClr val="FFFFFF"/>
              </a:highlight>
              <a:latin typeface="Arial"/>
              <a:ea typeface="Arial"/>
              <a:cs typeface="Arial"/>
              <a:sym typeface="Arial"/>
            </a:endParaRPr>
          </a:p>
          <a:p>
            <a:pPr indent="279400" lvl="0" marL="0" rtl="0" algn="l">
              <a:lnSpc>
                <a:spcPct val="115000"/>
              </a:lnSpc>
              <a:spcBef>
                <a:spcPts val="1100"/>
              </a:spcBef>
              <a:spcAft>
                <a:spcPts val="0"/>
              </a:spcAft>
              <a:buClr>
                <a:schemeClr val="dk1"/>
              </a:buClr>
              <a:buSzPts val="1100"/>
              <a:buFont typeface="Arial"/>
              <a:buNone/>
            </a:pPr>
            <a:r>
              <a:rPr lang="en-US" sz="1050">
                <a:highlight>
                  <a:srgbClr val="FFFFFF"/>
                </a:highlight>
                <a:latin typeface="Arial"/>
                <a:ea typeface="Arial"/>
                <a:cs typeface="Arial"/>
                <a:sym typeface="Arial"/>
              </a:rPr>
              <a:t>(b) Distribute surplus property fairly, equitably, and promptly to eligible donees in your State based on their relative needs and resources, and ability to use the property, and as provided in your State plan of operation.</a:t>
            </a:r>
            <a:endParaRPr sz="1050">
              <a:highlight>
                <a:srgbClr val="FFFFFF"/>
              </a:highlight>
              <a:latin typeface="Arial"/>
              <a:ea typeface="Arial"/>
              <a:cs typeface="Arial"/>
              <a:sym typeface="Arial"/>
            </a:endParaRPr>
          </a:p>
          <a:p>
            <a:pPr indent="279400" lvl="0" marL="0" rtl="0" algn="l">
              <a:lnSpc>
                <a:spcPct val="115000"/>
              </a:lnSpc>
              <a:spcBef>
                <a:spcPts val="1100"/>
              </a:spcBef>
              <a:spcAft>
                <a:spcPts val="0"/>
              </a:spcAft>
              <a:buClr>
                <a:schemeClr val="dk1"/>
              </a:buClr>
              <a:buSzPts val="1100"/>
              <a:buFont typeface="Arial"/>
              <a:buNone/>
            </a:pPr>
            <a:r>
              <a:rPr lang="en-US" sz="1050">
                <a:highlight>
                  <a:srgbClr val="FFFFFF"/>
                </a:highlight>
                <a:latin typeface="Arial"/>
                <a:ea typeface="Arial"/>
                <a:cs typeface="Arial"/>
                <a:sym typeface="Arial"/>
              </a:rPr>
              <a:t>(c) Enforce compliance with the terms and conditions imposed on donated property.</a:t>
            </a:r>
            <a:endParaRPr sz="1050">
              <a:highlight>
                <a:srgbClr val="FFFFFF"/>
              </a:highlight>
              <a:latin typeface="Arial"/>
              <a:ea typeface="Arial"/>
              <a:cs typeface="Arial"/>
              <a:sym typeface="Arial"/>
            </a:endParaRPr>
          </a:p>
          <a:p>
            <a:pPr indent="0" lvl="0" marL="0" rtl="0" algn="l">
              <a:spcBef>
                <a:spcPts val="1100"/>
              </a:spcBef>
              <a:spcAft>
                <a:spcPts val="0"/>
              </a:spcAft>
              <a:buNone/>
            </a:pPr>
            <a:r>
              <a:t/>
            </a:r>
            <a:endParaRPr/>
          </a:p>
        </p:txBody>
      </p:sp>
      <p:sp>
        <p:nvSpPr>
          <p:cNvPr id="357" name="Google Shape;357;p13: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4: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4" name="Google Shape;364;p14:notes"/>
          <p:cNvSpPr txBox="1"/>
          <p:nvPr>
            <p:ph idx="1" type="body"/>
          </p:nvPr>
        </p:nvSpPr>
        <p:spPr>
          <a:xfrm>
            <a:off x="934826" y="4415157"/>
            <a:ext cx="5140749" cy="4183696"/>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chemeClr val="accent4"/>
              </a:buClr>
              <a:buSzPts val="1200"/>
              <a:buFont typeface="Times"/>
              <a:buNone/>
            </a:pPr>
            <a:r>
              <a:rPr lang="en-US" sz="1200">
                <a:solidFill>
                  <a:schemeClr val="accent4"/>
                </a:solidFill>
              </a:rPr>
              <a:t>Public agencies include libraries, park districts, police/fire departments, schools, cities, townships, county boards, etc. </a:t>
            </a:r>
            <a:r>
              <a:rPr lang="en-US">
                <a:solidFill>
                  <a:schemeClr val="accent4"/>
                </a:solidFill>
              </a:rPr>
              <a:t>Nonprofit Organizations: IRS 501(c)(3) recognized tax exempt entities primarily in health or education. </a:t>
            </a:r>
            <a:r>
              <a:rPr lang="en-US" sz="1200">
                <a:solidFill>
                  <a:schemeClr val="accent4"/>
                </a:solidFill>
              </a:rPr>
              <a:t>Nonprofits include childcare centers, volunteer fire departments/rescue squads, homeless/needy providers, museums, historic light stations, rehab centers, hospitals, Older American Act Fund recipients, schools, veterans groups with health or educational programs, etc. </a:t>
            </a:r>
            <a:r>
              <a:rPr lang="en-US"/>
              <a:t>Veteran – Ex. Wounded Warrior Project, SBA – minority business owner, woman owned business, or  small disadvantaged business. </a:t>
            </a:r>
            <a:endParaRPr/>
          </a:p>
          <a:p>
            <a:pPr indent="0" lvl="0" marL="0" rtl="0" algn="l">
              <a:spcBef>
                <a:spcPts val="360"/>
              </a:spcBef>
              <a:spcAft>
                <a:spcPts val="0"/>
              </a:spcAft>
              <a:buNone/>
            </a:pPr>
            <a:r>
              <a:t/>
            </a:r>
            <a:endParaRPr/>
          </a:p>
        </p:txBody>
      </p:sp>
      <p:sp>
        <p:nvSpPr>
          <p:cNvPr id="365" name="Google Shape;365;p14:notes"/>
          <p:cNvSpPr txBox="1"/>
          <p:nvPr>
            <p:ph idx="12" type="sldNum"/>
          </p:nvPr>
        </p:nvSpPr>
        <p:spPr>
          <a:xfrm>
            <a:off x="3971823" y="8831898"/>
            <a:ext cx="3038577" cy="464502"/>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5: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rPr lang="en-US">
                <a:highlight>
                  <a:srgbClr val="FFFFFF"/>
                </a:highlight>
                <a:latin typeface="Times New Roman"/>
                <a:ea typeface="Times New Roman"/>
                <a:cs typeface="Times New Roman"/>
                <a:sym typeface="Times New Roman"/>
              </a:rPr>
              <a:t>Authorized screeners may access GSAXcess</a:t>
            </a:r>
            <a:r>
              <a:rPr baseline="30000" lang="en-US">
                <a:highlight>
                  <a:srgbClr val="FFFFFF"/>
                </a:highlight>
                <a:latin typeface="Times New Roman"/>
                <a:ea typeface="Times New Roman"/>
                <a:cs typeface="Times New Roman"/>
                <a:sym typeface="Times New Roman"/>
              </a:rPr>
              <a:t>®</a:t>
            </a:r>
            <a:r>
              <a:rPr lang="en-US">
                <a:highlight>
                  <a:srgbClr val="FFFFFF"/>
                </a:highlight>
                <a:latin typeface="Times New Roman"/>
                <a:ea typeface="Times New Roman"/>
                <a:cs typeface="Times New Roman"/>
                <a:sym typeface="Times New Roman"/>
              </a:rPr>
              <a:t> for any available excess personal property that may be suitable for their needs. They may also check with</a:t>
            </a:r>
            <a:r>
              <a:rPr lang="en-US">
                <a:highlight>
                  <a:srgbClr val="FFFFFF"/>
                </a:highlight>
                <a:latin typeface="Times New Roman"/>
                <a:ea typeface="Times New Roman"/>
                <a:cs typeface="Times New Roman"/>
                <a:sym typeface="Times New Roman"/>
              </a:rPr>
              <a:t> their local Area Property Officer or schedule onsite screening at various Federal facilities. </a:t>
            </a:r>
            <a:endParaRPr>
              <a:latin typeface="Times New Roman"/>
              <a:ea typeface="Times New Roman"/>
              <a:cs typeface="Times New Roman"/>
              <a:sym typeface="Times New Roman"/>
            </a:endParaRPr>
          </a:p>
        </p:txBody>
      </p:sp>
      <p:sp>
        <p:nvSpPr>
          <p:cNvPr id="372" name="Google Shape;372;p15: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6: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t/>
            </a:r>
            <a:endParaRPr/>
          </a:p>
        </p:txBody>
      </p:sp>
      <p:sp>
        <p:nvSpPr>
          <p:cNvPr id="380" name="Google Shape;380;p16: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7: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t/>
            </a:r>
            <a:endParaRPr/>
          </a:p>
        </p:txBody>
      </p:sp>
      <p:sp>
        <p:nvSpPr>
          <p:cNvPr id="386" name="Google Shape;386;p17: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8: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t/>
            </a:r>
            <a:endParaRPr/>
          </a:p>
        </p:txBody>
      </p:sp>
      <p:sp>
        <p:nvSpPr>
          <p:cNvPr id="393" name="Google Shape;393;p18: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9: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rPr lang="en-US">
                <a:solidFill>
                  <a:srgbClr val="FF0000"/>
                </a:solidFill>
              </a:rPr>
              <a:t>***PAUSE FOR QUESTIONS*** DONATION</a:t>
            </a:r>
            <a:endParaRPr>
              <a:solidFill>
                <a:srgbClr val="FF0000"/>
              </a:solidFill>
            </a:endParaRPr>
          </a:p>
        </p:txBody>
      </p:sp>
      <p:sp>
        <p:nvSpPr>
          <p:cNvPr id="400" name="Google Shape;400;p19: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317500" lvl="0" marL="457200" rtl="0" algn="l">
              <a:spcBef>
                <a:spcPts val="360"/>
              </a:spcBef>
              <a:spcAft>
                <a:spcPts val="0"/>
              </a:spcAft>
              <a:buSzPts val="1400"/>
              <a:buAutoNum type="arabicParenR"/>
            </a:pPr>
            <a:r>
              <a:rPr lang="en-US"/>
              <a:t>The Federal government faces the challenge of disposing of excess and surplus property on a continual basis. GSA’s Office of Personal Property Management helps federal agencies dispose of personal property that is no longer needed.  </a:t>
            </a:r>
            <a:r>
              <a:rPr lang="en-US"/>
              <a:t>At the same time, it helps Other Federal Agencies and certain non-federal entities acquire these items.</a:t>
            </a:r>
            <a:endParaRPr/>
          </a:p>
          <a:p>
            <a:pPr indent="-317500" lvl="0" marL="457200" rtl="0" algn="l">
              <a:spcBef>
                <a:spcPts val="0"/>
              </a:spcBef>
              <a:spcAft>
                <a:spcPts val="0"/>
              </a:spcAft>
              <a:buSzPts val="1400"/>
              <a:buAutoNum type="arabicParenR"/>
            </a:pPr>
            <a:r>
              <a:rPr lang="en-US"/>
              <a:t>The Federal Management Regulations require that Executive agencies fill requirements for personal property by using existing agency property or by obtaining excess property from Other Federal Agencies in lieu of new procurements, to the maximum extent practicable.  As a result, Federal property managers save millions of taxpayer dollars each year by acquiring and using excess personal property.</a:t>
            </a:r>
            <a:endParaRPr/>
          </a:p>
          <a:p>
            <a:pPr indent="0" lvl="0" marL="0" rtl="0" algn="l">
              <a:spcBef>
                <a:spcPts val="360"/>
              </a:spcBef>
              <a:spcAft>
                <a:spcPts val="0"/>
              </a:spcAft>
              <a:buNone/>
            </a:pPr>
            <a:r>
              <a:t/>
            </a:r>
            <a:endParaRPr/>
          </a:p>
        </p:txBody>
      </p:sp>
      <p:sp>
        <p:nvSpPr>
          <p:cNvPr id="223" name="Google Shape;223;p2: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0: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6" name="Google Shape;406;p20:notes"/>
          <p:cNvSpPr txBox="1"/>
          <p:nvPr>
            <p:ph idx="1" type="body"/>
          </p:nvPr>
        </p:nvSpPr>
        <p:spPr>
          <a:xfrm>
            <a:off x="934826" y="4415157"/>
            <a:ext cx="5140749" cy="4183696"/>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Where do you get number of associates currently accessing GSAXcess?</a:t>
            </a:r>
            <a:endParaRPr/>
          </a:p>
          <a:p>
            <a:pPr indent="0" lvl="0" marL="0" rtl="0" algn="l">
              <a:spcBef>
                <a:spcPts val="360"/>
              </a:spcBef>
              <a:spcAft>
                <a:spcPts val="0"/>
              </a:spcAft>
              <a:buNone/>
            </a:pPr>
            <a:r>
              <a:rPr lang="en-US"/>
              <a:t>RCS 08 – Transfers &amp; CFL</a:t>
            </a:r>
            <a:endParaRPr/>
          </a:p>
          <a:p>
            <a:pPr indent="0" lvl="0" marL="0" rtl="0" algn="l">
              <a:spcBef>
                <a:spcPts val="360"/>
              </a:spcBef>
              <a:spcAft>
                <a:spcPts val="0"/>
              </a:spcAft>
              <a:buNone/>
            </a:pPr>
            <a:r>
              <a:rPr lang="en-US"/>
              <a:t>RCS 84 - Donations</a:t>
            </a:r>
            <a:endParaRPr/>
          </a:p>
        </p:txBody>
      </p:sp>
      <p:sp>
        <p:nvSpPr>
          <p:cNvPr id="407" name="Google Shape;407;p20:notes"/>
          <p:cNvSpPr txBox="1"/>
          <p:nvPr>
            <p:ph idx="12" type="sldNum"/>
          </p:nvPr>
        </p:nvSpPr>
        <p:spPr>
          <a:xfrm>
            <a:off x="3971823" y="8831898"/>
            <a:ext cx="3038577" cy="464502"/>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1: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t/>
            </a:r>
            <a:endParaRPr/>
          </a:p>
        </p:txBody>
      </p:sp>
      <p:sp>
        <p:nvSpPr>
          <p:cNvPr id="414" name="Google Shape;414;p21: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2: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1" name="Google Shape;421;p22:notes"/>
          <p:cNvSpPr txBox="1"/>
          <p:nvPr>
            <p:ph idx="1" type="body"/>
          </p:nvPr>
        </p:nvSpPr>
        <p:spPr>
          <a:xfrm>
            <a:off x="934826" y="4415157"/>
            <a:ext cx="5140749" cy="4183696"/>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22" name="Google Shape;422;p22:notes"/>
          <p:cNvSpPr txBox="1"/>
          <p:nvPr>
            <p:ph idx="12" type="sldNum"/>
          </p:nvPr>
        </p:nvSpPr>
        <p:spPr>
          <a:xfrm>
            <a:off x="3971823" y="8831898"/>
            <a:ext cx="3038577" cy="464502"/>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3: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t/>
            </a:r>
            <a:endParaRPr/>
          </a:p>
        </p:txBody>
      </p:sp>
      <p:sp>
        <p:nvSpPr>
          <p:cNvPr id="428" name="Google Shape;428;p23: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4: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t/>
            </a:r>
            <a:endParaRPr/>
          </a:p>
        </p:txBody>
      </p:sp>
      <p:sp>
        <p:nvSpPr>
          <p:cNvPr id="434" name="Google Shape;434;p24: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5: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t/>
            </a:r>
            <a:endParaRPr/>
          </a:p>
        </p:txBody>
      </p:sp>
      <p:sp>
        <p:nvSpPr>
          <p:cNvPr id="441" name="Google Shape;441;p25: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6: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t/>
            </a:r>
            <a:endParaRPr/>
          </a:p>
        </p:txBody>
      </p:sp>
      <p:sp>
        <p:nvSpPr>
          <p:cNvPr id="448" name="Google Shape;448;p26: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7: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t/>
            </a:r>
            <a:endParaRPr/>
          </a:p>
        </p:txBody>
      </p:sp>
      <p:sp>
        <p:nvSpPr>
          <p:cNvPr id="455" name="Google Shape;455;p27: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3: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rPr lang="en-US"/>
              <a:t>More specifically, GSA Property:  a) Screens and offers available excess personal property to Federal agencies and their eligible</a:t>
            </a:r>
            <a:r>
              <a:rPr lang="en-US" sz="1050">
                <a:highlight>
                  <a:srgbClr val="FFFFFF"/>
                </a:highlight>
                <a:latin typeface="Arial"/>
                <a:ea typeface="Arial"/>
                <a:cs typeface="Arial"/>
                <a:sym typeface="Arial"/>
              </a:rPr>
              <a:t> </a:t>
            </a:r>
            <a:r>
              <a:rPr lang="en-US">
                <a:highlight>
                  <a:srgbClr val="FFFFFF"/>
                </a:highlight>
                <a:latin typeface="Times New Roman"/>
                <a:ea typeface="Times New Roman"/>
                <a:cs typeface="Times New Roman"/>
                <a:sym typeface="Times New Roman"/>
              </a:rPr>
              <a:t>non-appropriated fund activities, contractors, cooperatives, and project grantees,   b) Approves and processes transfers of excess and surplus personal property to eligible activities,  c) Conducts sales of surplus and exchange/sale personal property, d) Maintains the GSAXcess and GSAAuctions automated systems to facilitate the reporting, transferring and sale of excess and surplus personal property.  We also provide training on our programs, regulations, procedures and systems.</a:t>
            </a:r>
            <a:endParaRPr>
              <a:latin typeface="Times New Roman"/>
              <a:ea typeface="Times New Roman"/>
              <a:cs typeface="Times New Roman"/>
              <a:sym typeface="Times New Roman"/>
            </a:endParaRPr>
          </a:p>
        </p:txBody>
      </p:sp>
      <p:sp>
        <p:nvSpPr>
          <p:cNvPr id="230" name="Google Shape;230;p3: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4: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rPr i="1" lang="en-US" sz="1050">
                <a:highlight>
                  <a:srgbClr val="FFFFFF"/>
                </a:highlight>
                <a:latin typeface="Arial"/>
                <a:ea typeface="Arial"/>
                <a:cs typeface="Arial"/>
                <a:sym typeface="Arial"/>
              </a:rPr>
              <a:t>Personal property</a:t>
            </a:r>
            <a:r>
              <a:rPr lang="en-US" sz="1050">
                <a:highlight>
                  <a:srgbClr val="FFFFFF"/>
                </a:highlight>
                <a:latin typeface="Arial"/>
                <a:ea typeface="Arial"/>
                <a:cs typeface="Arial"/>
                <a:sym typeface="Arial"/>
              </a:rPr>
              <a:t> means any property, except real property.  It includes anything your agency may need to successfully perform their mission.</a:t>
            </a:r>
            <a:endParaRPr sz="1050">
              <a:highlight>
                <a:srgbClr val="FFFFFF"/>
              </a:highlight>
              <a:latin typeface="Arial"/>
              <a:ea typeface="Arial"/>
              <a:cs typeface="Arial"/>
              <a:sym typeface="Arial"/>
            </a:endParaRPr>
          </a:p>
          <a:p>
            <a:pPr indent="0" lvl="0" marL="0" rtl="0" algn="l">
              <a:spcBef>
                <a:spcPts val="360"/>
              </a:spcBef>
              <a:spcAft>
                <a:spcPts val="0"/>
              </a:spcAft>
              <a:buNone/>
            </a:pPr>
            <a:r>
              <a:rPr i="1" lang="en-US" sz="1050">
                <a:highlight>
                  <a:srgbClr val="FFFFFF"/>
                </a:highlight>
                <a:latin typeface="Arial"/>
                <a:ea typeface="Arial"/>
                <a:cs typeface="Arial"/>
                <a:sym typeface="Arial"/>
              </a:rPr>
              <a:t>Re</a:t>
            </a:r>
            <a:r>
              <a:rPr i="1" lang="en-US" sz="1050">
                <a:highlight>
                  <a:srgbClr val="FFFFFF"/>
                </a:highlight>
                <a:latin typeface="Arial"/>
                <a:ea typeface="Arial"/>
                <a:cs typeface="Arial"/>
                <a:sym typeface="Arial"/>
              </a:rPr>
              <a:t>al property</a:t>
            </a:r>
            <a:endParaRPr sz="1050">
              <a:highlight>
                <a:srgbClr val="FFFFFF"/>
              </a:highlight>
              <a:latin typeface="Arial"/>
              <a:ea typeface="Arial"/>
              <a:cs typeface="Arial"/>
              <a:sym typeface="Arial"/>
            </a:endParaRPr>
          </a:p>
          <a:p>
            <a:pPr indent="-317500" lvl="0" marL="457200" rtl="0" algn="l">
              <a:spcBef>
                <a:spcPts val="360"/>
              </a:spcBef>
              <a:spcAft>
                <a:spcPts val="0"/>
              </a:spcAft>
              <a:buSzPts val="1400"/>
              <a:buChar char="●"/>
            </a:pPr>
            <a:r>
              <a:rPr lang="en-US"/>
              <a:t>Federal land, office buildings, warehouses, lighthouses, mineral rights, etc, come under the purview of the GSA Public Buildings Service, Real Property Utilization and Disposal Division</a:t>
            </a:r>
            <a:endParaRPr/>
          </a:p>
          <a:p>
            <a:pPr indent="-317500" lvl="0" marL="457200" rtl="0" algn="l">
              <a:spcBef>
                <a:spcPts val="0"/>
              </a:spcBef>
              <a:spcAft>
                <a:spcPts val="0"/>
              </a:spcAft>
              <a:buSzPts val="1400"/>
              <a:buChar char="●"/>
            </a:pPr>
            <a:r>
              <a:rPr lang="en-US"/>
              <a:t>Batteships, Cruisers, Submarines , Aircraft Carriers and Destroyers cannot be transferred/donated or sold and must be decommissioned when no longer needed.</a:t>
            </a:r>
            <a:endParaRPr/>
          </a:p>
          <a:p>
            <a:pPr indent="0" lvl="0" marL="0" rtl="0" algn="l">
              <a:spcBef>
                <a:spcPts val="360"/>
              </a:spcBef>
              <a:spcAft>
                <a:spcPts val="0"/>
              </a:spcAft>
              <a:buNone/>
            </a:pPr>
            <a:r>
              <a:t/>
            </a:r>
            <a:endParaRPr/>
          </a:p>
        </p:txBody>
      </p:sp>
      <p:sp>
        <p:nvSpPr>
          <p:cNvPr id="240" name="Google Shape;240;p4: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5: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rPr lang="en-US"/>
              <a:t>Government regulations mandate that federal agencies acquire excess personal property first, before purchasing new items.  This ensures that property already paid for with taxpayers’ money is used to its fullest extent and allows agencies to avoid the expense of new procurements. </a:t>
            </a:r>
            <a:r>
              <a:rPr lang="en-US">
                <a:highlight>
                  <a:srgbClr val="FFFFFF"/>
                </a:highlight>
                <a:latin typeface="Times New Roman"/>
                <a:ea typeface="Times New Roman"/>
                <a:cs typeface="Times New Roman"/>
                <a:sym typeface="Times New Roman"/>
              </a:rPr>
              <a:t>Before purchasing new property, check with the appropriate regional GSA Personal Property Management office or access GSAXcess</a:t>
            </a:r>
            <a:r>
              <a:rPr baseline="30000" lang="en-US">
                <a:highlight>
                  <a:srgbClr val="FFFFFF"/>
                </a:highlight>
                <a:latin typeface="Times New Roman"/>
                <a:ea typeface="Times New Roman"/>
                <a:cs typeface="Times New Roman"/>
                <a:sym typeface="Times New Roman"/>
              </a:rPr>
              <a:t>®</a:t>
            </a:r>
            <a:r>
              <a:rPr lang="en-US">
                <a:highlight>
                  <a:srgbClr val="FFFFFF"/>
                </a:highlight>
                <a:latin typeface="Times New Roman"/>
                <a:ea typeface="Times New Roman"/>
                <a:cs typeface="Times New Roman"/>
                <a:sym typeface="Times New Roman"/>
              </a:rPr>
              <a:t> for any available excess personal property that may be suitable for your needs. You must use excess personal property unless it would cause serious hardship, be impractical, or impair your operations.</a:t>
            </a:r>
            <a:endParaRPr>
              <a:latin typeface="Times New Roman"/>
              <a:ea typeface="Times New Roman"/>
              <a:cs typeface="Times New Roman"/>
              <a:sym typeface="Times New Roman"/>
            </a:endParaRPr>
          </a:p>
          <a:p>
            <a:pPr indent="0" lvl="0" marL="0" rtl="0" algn="l">
              <a:spcBef>
                <a:spcPts val="360"/>
              </a:spcBef>
              <a:spcAft>
                <a:spcPts val="0"/>
              </a:spcAft>
              <a:buNone/>
            </a:pPr>
            <a:r>
              <a:rPr lang="en-US">
                <a:highlight>
                  <a:srgbClr val="FFFFFF"/>
                </a:highlight>
                <a:latin typeface="Times New Roman"/>
                <a:ea typeface="Times New Roman"/>
                <a:cs typeface="Times New Roman"/>
                <a:sym typeface="Times New Roman"/>
              </a:rPr>
              <a:t>Reporting excess personal property to GSA helps assure that the information on available excess personal property is accessible and disseminated to the widest range of reuse customers.</a:t>
            </a:r>
            <a:endParaRPr>
              <a:latin typeface="Times New Roman"/>
              <a:ea typeface="Times New Roman"/>
              <a:cs typeface="Times New Roman"/>
              <a:sym typeface="Times New Roman"/>
            </a:endParaRPr>
          </a:p>
        </p:txBody>
      </p:sp>
      <p:sp>
        <p:nvSpPr>
          <p:cNvPr id="249" name="Google Shape;249;p5: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6: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6" name="Google Shape;256;p6:notes"/>
          <p:cNvSpPr txBox="1"/>
          <p:nvPr>
            <p:ph idx="1" type="body"/>
          </p:nvPr>
        </p:nvSpPr>
        <p:spPr>
          <a:xfrm>
            <a:off x="934826" y="4415157"/>
            <a:ext cx="5140749" cy="4183696"/>
          </a:xfrm>
          <a:prstGeom prst="rect">
            <a:avLst/>
          </a:prstGeom>
          <a:noFill/>
          <a:ln>
            <a:noFill/>
          </a:ln>
        </p:spPr>
        <p:txBody>
          <a:bodyPr anchorCtr="0" anchor="t" bIns="46575" lIns="93150" spcFirstLastPara="1" rIns="93150" wrap="square" tIns="46575">
            <a:noAutofit/>
          </a:bodyPr>
          <a:lstStyle/>
          <a:p>
            <a:pPr indent="0" lvl="0" marL="0" rtl="0" algn="l">
              <a:spcBef>
                <a:spcPts val="420"/>
              </a:spcBef>
              <a:spcAft>
                <a:spcPts val="0"/>
              </a:spcAft>
              <a:buNone/>
            </a:pPr>
            <a:r>
              <a:rPr lang="en-US"/>
              <a:t>The various regulations contained within U.S. Code, the Code of Federal Regulations and the Federal Acquisition Register </a:t>
            </a:r>
            <a:r>
              <a:rPr lang="en-US">
                <a:highlight>
                  <a:srgbClr val="FFFFFF"/>
                </a:highlight>
                <a:latin typeface="Times New Roman"/>
                <a:ea typeface="Times New Roman"/>
                <a:cs typeface="Times New Roman"/>
                <a:sym typeface="Times New Roman"/>
              </a:rPr>
              <a:t>authorize the Administrator of General Services to prescribe regulations and policies to promote the maximum use of excess Government personal property by executive agencies before initiating new procurements.</a:t>
            </a:r>
            <a:endParaRPr>
              <a:latin typeface="Times New Roman"/>
              <a:ea typeface="Times New Roman"/>
              <a:cs typeface="Times New Roman"/>
              <a:sym typeface="Times New Roman"/>
            </a:endParaRPr>
          </a:p>
        </p:txBody>
      </p:sp>
      <p:sp>
        <p:nvSpPr>
          <p:cNvPr id="257" name="Google Shape;257;p6:notes"/>
          <p:cNvSpPr txBox="1"/>
          <p:nvPr>
            <p:ph idx="12" type="sldNum"/>
          </p:nvPr>
        </p:nvSpPr>
        <p:spPr>
          <a:xfrm>
            <a:off x="3971823" y="8831898"/>
            <a:ext cx="3038577" cy="464502"/>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7: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279400" lvl="0" marL="0" rtl="0" algn="l">
              <a:lnSpc>
                <a:spcPct val="115000"/>
              </a:lnSpc>
              <a:spcBef>
                <a:spcPts val="1100"/>
              </a:spcBef>
              <a:spcAft>
                <a:spcPts val="0"/>
              </a:spcAft>
              <a:buClr>
                <a:schemeClr val="dk1"/>
              </a:buClr>
              <a:buSzPts val="1100"/>
              <a:buFont typeface="Arial"/>
              <a:buNone/>
            </a:pPr>
            <a:r>
              <a:rPr lang="en-US" sz="1050">
                <a:highlight>
                  <a:srgbClr val="FFFFFF"/>
                </a:highlight>
                <a:latin typeface="Arial"/>
                <a:ea typeface="Arial"/>
                <a:cs typeface="Arial"/>
                <a:sym typeface="Arial"/>
              </a:rPr>
              <a:t>Consider the following when acquiring excess personal property:  (a) There must be an authorized requirement, (b) The cost of acquiring and maintaining the excess personal property (including packing, shipping, pickup, and necessary repairs) does not exceed the cost of purchasing and maintaining new material, (c) The sources of spare parts or repair/maintenance services to support the acquired item are readily accessible, (d) The supply of excess parts acquired must not exceed the life expectancy of the equipment supported, (e) The excess personal property will fulfill the required need with reasonable certainty without sacrificing mission or schedule, (f) You must not acquire excess personal property with the intent to sell or trade for other assets.</a:t>
            </a:r>
            <a:endParaRPr sz="1050">
              <a:highlight>
                <a:srgbClr val="FFFFFF"/>
              </a:highlight>
              <a:latin typeface="Arial"/>
              <a:ea typeface="Arial"/>
              <a:cs typeface="Arial"/>
              <a:sym typeface="Arial"/>
            </a:endParaRPr>
          </a:p>
          <a:p>
            <a:pPr indent="0" lvl="0" marL="0" rtl="0" algn="l">
              <a:spcBef>
                <a:spcPts val="1100"/>
              </a:spcBef>
              <a:spcAft>
                <a:spcPts val="0"/>
              </a:spcAft>
              <a:buNone/>
            </a:pPr>
            <a:r>
              <a:t/>
            </a:r>
            <a:endParaRPr/>
          </a:p>
        </p:txBody>
      </p:sp>
      <p:sp>
        <p:nvSpPr>
          <p:cNvPr id="264" name="Google Shape;264;p7: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8:notes"/>
          <p:cNvSpPr txBox="1"/>
          <p:nvPr>
            <p:ph idx="1" type="body"/>
          </p:nvPr>
        </p:nvSpPr>
        <p:spPr>
          <a:xfrm>
            <a:off x="934826" y="4415157"/>
            <a:ext cx="5140749" cy="4183696"/>
          </a:xfrm>
          <a:prstGeom prst="rect">
            <a:avLst/>
          </a:prstGeom>
        </p:spPr>
        <p:txBody>
          <a:bodyPr anchorCtr="0" anchor="t" bIns="46575" lIns="93150" spcFirstLastPara="1" rIns="93150" wrap="square" tIns="46575">
            <a:noAutofit/>
          </a:bodyPr>
          <a:lstStyle/>
          <a:p>
            <a:pPr indent="0" lvl="0" marL="0" rtl="0" algn="l">
              <a:lnSpc>
                <a:spcPct val="115000"/>
              </a:lnSpc>
              <a:spcBef>
                <a:spcPts val="1000"/>
              </a:spcBef>
              <a:spcAft>
                <a:spcPts val="0"/>
              </a:spcAft>
              <a:buClr>
                <a:schemeClr val="dk1"/>
              </a:buClr>
              <a:buSzPts val="1100"/>
              <a:buFont typeface="Arial"/>
              <a:buNone/>
            </a:pPr>
            <a:r>
              <a:rPr b="1" lang="en-US" sz="1050">
                <a:highlight>
                  <a:srgbClr val="FFFFFF"/>
                </a:highlight>
                <a:latin typeface="Arial"/>
                <a:ea typeface="Arial"/>
                <a:cs typeface="Arial"/>
                <a:sym typeface="Arial"/>
              </a:rPr>
              <a:t>§102-36.210   Why must we report excess personal property to GSA?</a:t>
            </a:r>
            <a:endParaRPr b="1" sz="1050">
              <a:highlight>
                <a:srgbClr val="FFFFFF"/>
              </a:highlight>
              <a:latin typeface="Arial"/>
              <a:ea typeface="Arial"/>
              <a:cs typeface="Arial"/>
              <a:sym typeface="Arial"/>
            </a:endParaRPr>
          </a:p>
          <a:p>
            <a:pPr indent="279400" lvl="0" marL="0" rtl="0" algn="l">
              <a:lnSpc>
                <a:spcPct val="115000"/>
              </a:lnSpc>
              <a:spcBef>
                <a:spcPts val="1100"/>
              </a:spcBef>
              <a:spcAft>
                <a:spcPts val="0"/>
              </a:spcAft>
              <a:buClr>
                <a:schemeClr val="dk1"/>
              </a:buClr>
              <a:buSzPts val="1100"/>
              <a:buFont typeface="Arial"/>
              <a:buNone/>
            </a:pPr>
            <a:r>
              <a:rPr lang="en-US" sz="1050">
                <a:highlight>
                  <a:srgbClr val="FFFFFF"/>
                </a:highlight>
                <a:latin typeface="Arial"/>
                <a:ea typeface="Arial"/>
                <a:cs typeface="Arial"/>
                <a:sym typeface="Arial"/>
              </a:rPr>
              <a:t>You must report excess personal property to promote reuse by the government to enable federal agencies to benefit from the continued use of property already paid for with taxpayers' money, thus minimizing new procurement costs. Reporting excess personal property to GSA helps assure that the information on available excess personal property is accessible and disseminated to the widest range of reuse customers.</a:t>
            </a:r>
            <a:endParaRPr sz="1050">
              <a:highlight>
                <a:srgbClr val="FFFFFF"/>
              </a:highlight>
              <a:latin typeface="Arial"/>
              <a:ea typeface="Arial"/>
              <a:cs typeface="Arial"/>
              <a:sym typeface="Arial"/>
            </a:endParaRPr>
          </a:p>
          <a:p>
            <a:pPr indent="0" lvl="0" marL="0" rtl="0" algn="l">
              <a:spcBef>
                <a:spcPts val="1100"/>
              </a:spcBef>
              <a:spcAft>
                <a:spcPts val="0"/>
              </a:spcAft>
              <a:buNone/>
            </a:pPr>
            <a:r>
              <a:t/>
            </a:r>
            <a:endParaRPr/>
          </a:p>
        </p:txBody>
      </p:sp>
      <p:sp>
        <p:nvSpPr>
          <p:cNvPr id="271" name="Google Shape;271;p8:notes"/>
          <p:cNvSpPr/>
          <p:nvPr>
            <p:ph idx="2" type="sldImg"/>
          </p:nvPr>
        </p:nvSpPr>
        <p:spPr>
          <a:xfrm>
            <a:off x="1182688" y="698500"/>
            <a:ext cx="4645025" cy="34845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9:notes"/>
          <p:cNvSpPr txBox="1"/>
          <p:nvPr>
            <p:ph idx="12" type="sldNum"/>
          </p:nvPr>
        </p:nvSpPr>
        <p:spPr>
          <a:xfrm>
            <a:off x="3971823" y="8831898"/>
            <a:ext cx="3038577" cy="464502"/>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78" name="Google Shape;278;p9:notes"/>
          <p:cNvSpPr/>
          <p:nvPr>
            <p:ph idx="2" type="sldImg"/>
          </p:nvPr>
        </p:nvSpPr>
        <p:spPr>
          <a:xfrm>
            <a:off x="1219200" y="698500"/>
            <a:ext cx="4598988" cy="344805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round/>
            <a:headEnd len="sm" w="sm" type="none"/>
            <a:tailEnd len="sm" w="sm" type="none"/>
          </a:ln>
        </p:spPr>
      </p:sp>
      <p:sp>
        <p:nvSpPr>
          <p:cNvPr id="279" name="Google Shape;279;p9:notes"/>
          <p:cNvSpPr txBox="1"/>
          <p:nvPr>
            <p:ph idx="1" type="body"/>
          </p:nvPr>
        </p:nvSpPr>
        <p:spPr>
          <a:xfrm>
            <a:off x="925513" y="4295775"/>
            <a:ext cx="5159375" cy="4291013"/>
          </a:xfrm>
          <a:prstGeom prst="rect">
            <a:avLst/>
          </a:prstGeom>
          <a:noFill/>
          <a:ln>
            <a:noFill/>
          </a:ln>
        </p:spPr>
        <p:txBody>
          <a:bodyPr anchorCtr="0" anchor="t" bIns="46900" lIns="92200" spcFirstLastPara="1" rIns="92200" wrap="square" tIns="46900">
            <a:noAutofit/>
          </a:bodyPr>
          <a:lstStyle/>
          <a:p>
            <a:pPr indent="0" lvl="0" marL="0" rtl="0" algn="l">
              <a:spcBef>
                <a:spcPts val="0"/>
              </a:spcBef>
              <a:spcAft>
                <a:spcPts val="0"/>
              </a:spcAft>
              <a:buNone/>
            </a:pPr>
            <a:r>
              <a:rPr lang="en-US"/>
              <a:t>This is a Personal Property Disposal flow chart that graphically depicts  the disposition process.  The chart shows the distinction of excess and surplus property as well as  highlighting the overall screening timeframes and the systems that GSA offers to support these functions.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Internal agency screening is the first step.  Some agencies have a system they use for internal screening AAMS – Agency Asset Mgmt System (DOC, VA, USDA, DHS), EADS – Energy Asset Disposal System, IADS – Interior Asset Disposal System.  If no one within the agency requests the property, it becomes “Excess”.</a:t>
            </a:r>
            <a:endParaRPr/>
          </a:p>
          <a:p>
            <a:pPr indent="0" lvl="0" marL="0" rtl="0" algn="l">
              <a:spcBef>
                <a:spcPts val="360"/>
              </a:spcBef>
              <a:spcAft>
                <a:spcPts val="0"/>
              </a:spcAft>
              <a:buNone/>
            </a:pPr>
            <a:r>
              <a:rPr lang="en-US"/>
              <a:t>Second, is the concurrent screening for Federal and  donation customers and federal removal.  Listed are the major categories of eligible activities.  If the item is computer related equipment with an FSG of 70, then you can choose to have it screened by schools and educational non-profits for 7 days before Federal and Donation screening.</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Next, the 5 day notification period allows GSA’s allocating regions to make proper allocation of property to donation customers.  The 5 days only come into play if a State Agency for Surplus Property or donation customer makes a request.  After that, property is available for public sale, by GSA or the owning agency.   </a:t>
            </a:r>
            <a:r>
              <a:rPr b="0" i="0" lang="en-US" sz="1200">
                <a:solidFill>
                  <a:schemeClr val="dk1"/>
                </a:solidFill>
                <a:latin typeface="Times"/>
                <a:ea typeface="Times"/>
                <a:cs typeface="Times"/>
                <a:sym typeface="Times"/>
              </a:rPr>
              <a:t>7 Sale Methods: Online, Live, Sealed Bid (term contract), Spot Bid, Drop By, Negotiated, and Fixed Price</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280" name="Google Shape;280;p9:notes"/>
          <p:cNvSpPr/>
          <p:nvPr/>
        </p:nvSpPr>
        <p:spPr>
          <a:xfrm>
            <a:off x="1152525" y="193675"/>
            <a:ext cx="187325" cy="525463"/>
          </a:xfrm>
          <a:prstGeom prst="rect">
            <a:avLst/>
          </a:prstGeom>
          <a:noFill/>
          <a:ln>
            <a:noFill/>
          </a:ln>
        </p:spPr>
        <p:txBody>
          <a:bodyPr anchorCtr="0" anchor="t" bIns="46900" lIns="93825" spcFirstLastPara="1" rIns="93825" wrap="square" tIns="46900">
            <a:noAutofit/>
          </a:bodyPr>
          <a:lstStyle/>
          <a:p>
            <a:pPr indent="0" lvl="0" marL="0" marR="0" rtl="0" algn="l">
              <a:spcBef>
                <a:spcPts val="0"/>
              </a:spcBef>
              <a:spcAft>
                <a:spcPts val="0"/>
              </a:spcAft>
              <a:buNone/>
            </a:pPr>
            <a:r>
              <a:t/>
            </a:r>
            <a:endParaRPr b="1" i="0" sz="1400" u="none" cap="none" strike="noStrike">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pic>
        <p:nvPicPr>
          <p:cNvPr descr="USGSA-11197_FAS_PPT" id="19" name="Google Shape;19;p2"/>
          <p:cNvPicPr preferRelativeResize="0"/>
          <p:nvPr/>
        </p:nvPicPr>
        <p:blipFill rotWithShape="1">
          <a:blip r:embed="rId2">
            <a:alphaModFix/>
          </a:blip>
          <a:srcRect b="0" l="0" r="0" t="0"/>
          <a:stretch/>
        </p:blipFill>
        <p:spPr>
          <a:xfrm>
            <a:off x="0" y="2085975"/>
            <a:ext cx="9144000" cy="4800600"/>
          </a:xfrm>
          <a:prstGeom prst="rect">
            <a:avLst/>
          </a:prstGeom>
          <a:noFill/>
          <a:ln>
            <a:noFill/>
          </a:ln>
        </p:spPr>
      </p:pic>
      <p:sp>
        <p:nvSpPr>
          <p:cNvPr id="20" name="Google Shape;20;p2"/>
          <p:cNvSpPr/>
          <p:nvPr/>
        </p:nvSpPr>
        <p:spPr>
          <a:xfrm>
            <a:off x="0" y="1708150"/>
            <a:ext cx="9144000" cy="850900"/>
          </a:xfrm>
          <a:prstGeom prst="rect">
            <a:avLst/>
          </a:prstGeom>
          <a:solidFill>
            <a:srgbClr val="990033"/>
          </a:solidFill>
          <a:ln>
            <a:noFill/>
          </a:ln>
        </p:spPr>
        <p:txBody>
          <a:bodyPr anchorCtr="0" anchor="ctr" bIns="45700" lIns="91425" spcFirstLastPara="1" rIns="91425" wrap="square" tIns="45700">
            <a:noAutofit/>
          </a:bodyPr>
          <a:lstStyle/>
          <a:p>
            <a:pPr indent="0" lvl="0" marL="404813" marR="0" rtl="0" algn="l">
              <a:spcBef>
                <a:spcPts val="0"/>
              </a:spcBef>
              <a:spcAft>
                <a:spcPts val="0"/>
              </a:spcAft>
              <a:buNone/>
            </a:pPr>
            <a:r>
              <a:rPr b="0" i="0" lang="en-US" sz="3600" u="none" cap="none" strike="noStrike">
                <a:solidFill>
                  <a:schemeClr val="lt1"/>
                </a:solidFill>
                <a:latin typeface="Arial"/>
                <a:ea typeface="Arial"/>
                <a:cs typeface="Arial"/>
                <a:sym typeface="Arial"/>
              </a:rPr>
              <a:t>Federal Acquisition Service</a:t>
            </a:r>
            <a:endParaRPr/>
          </a:p>
        </p:txBody>
      </p:sp>
      <p:sp>
        <p:nvSpPr>
          <p:cNvPr id="21" name="Google Shape;21;p2"/>
          <p:cNvSpPr/>
          <p:nvPr/>
        </p:nvSpPr>
        <p:spPr>
          <a:xfrm>
            <a:off x="0" y="2514600"/>
            <a:ext cx="9144000" cy="420688"/>
          </a:xfrm>
          <a:prstGeom prst="rect">
            <a:avLst/>
          </a:prstGeom>
          <a:solidFill>
            <a:srgbClr val="00539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pic>
        <p:nvPicPr>
          <p:cNvPr id="22" name="Google Shape;22;p2"/>
          <p:cNvPicPr preferRelativeResize="0"/>
          <p:nvPr/>
        </p:nvPicPr>
        <p:blipFill rotWithShape="1">
          <a:blip r:embed="rId3">
            <a:alphaModFix/>
          </a:blip>
          <a:srcRect b="0" l="0" r="0" t="0"/>
          <a:stretch/>
        </p:blipFill>
        <p:spPr>
          <a:xfrm>
            <a:off x="455613" y="455613"/>
            <a:ext cx="850900" cy="854075"/>
          </a:xfrm>
          <a:prstGeom prst="rect">
            <a:avLst/>
          </a:prstGeom>
          <a:noFill/>
          <a:ln>
            <a:noFill/>
          </a:ln>
        </p:spPr>
      </p:pic>
      <p:sp>
        <p:nvSpPr>
          <p:cNvPr id="23" name="Google Shape;23;p2"/>
          <p:cNvSpPr txBox="1"/>
          <p:nvPr/>
        </p:nvSpPr>
        <p:spPr>
          <a:xfrm>
            <a:off x="4114800" y="1066800"/>
            <a:ext cx="4445000" cy="3048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rPr b="1" i="0" lang="en-US" sz="1400" u="none" cap="none" strike="noStrike">
                <a:solidFill>
                  <a:srgbClr val="4C4C4C"/>
                </a:solidFill>
                <a:latin typeface="Arial"/>
                <a:ea typeface="Arial"/>
                <a:cs typeface="Arial"/>
                <a:sym typeface="Arial"/>
              </a:rPr>
              <a:t>U.S. General Services Administration</a:t>
            </a:r>
            <a:endParaRPr b="0" i="0" sz="2400" u="none" cap="none" strike="noStrike">
              <a:solidFill>
                <a:schemeClr val="dk1"/>
              </a:solidFill>
              <a:latin typeface="Libre Franklin Medium"/>
              <a:ea typeface="Libre Franklin Medium"/>
              <a:cs typeface="Libre Franklin Medium"/>
              <a:sym typeface="Libre Franklin Medium"/>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9" name="Shape 59"/>
        <p:cNvGrpSpPr/>
        <p:nvPr/>
      </p:nvGrpSpPr>
      <p:grpSpPr>
        <a:xfrm>
          <a:off x="0" y="0"/>
          <a:ext cx="0" cy="0"/>
          <a:chOff x="0" y="0"/>
          <a:chExt cx="0" cy="0"/>
        </a:xfrm>
      </p:grpSpPr>
      <p:sp>
        <p:nvSpPr>
          <p:cNvPr id="60" name="Google Shape;60;p11"/>
          <p:cNvSpPr txBox="1"/>
          <p:nvPr>
            <p:ph type="title"/>
          </p:nvPr>
        </p:nvSpPr>
        <p:spPr>
          <a:xfrm>
            <a:off x="457200" y="2286000"/>
            <a:ext cx="7769225" cy="5492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1"/>
          <p:cNvSpPr txBox="1"/>
          <p:nvPr>
            <p:ph idx="1" type="body"/>
          </p:nvPr>
        </p:nvSpPr>
        <p:spPr>
          <a:xfrm rot="5400000">
            <a:off x="2816226" y="839787"/>
            <a:ext cx="3048000" cy="77692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2" name="Google Shape;62;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1" sz="1400">
                <a:solidFill>
                  <a:schemeClr val="dk1"/>
                </a:solidFill>
                <a:latin typeface="Arial"/>
                <a:ea typeface="Arial"/>
                <a:cs typeface="Arial"/>
                <a:sym typeface="Arial"/>
              </a:defRPr>
            </a:lvl1pPr>
            <a:lvl2pPr indent="0" lvl="1" marL="0" marR="0" algn="r">
              <a:spcBef>
                <a:spcPts val="0"/>
              </a:spcBef>
              <a:spcAft>
                <a:spcPts val="0"/>
              </a:spcAft>
              <a:buNone/>
              <a:defRPr b="1" sz="1400">
                <a:solidFill>
                  <a:schemeClr val="dk1"/>
                </a:solidFill>
                <a:latin typeface="Arial"/>
                <a:ea typeface="Arial"/>
                <a:cs typeface="Arial"/>
                <a:sym typeface="Arial"/>
              </a:defRPr>
            </a:lvl2pPr>
            <a:lvl3pPr indent="0" lvl="2" marL="0" marR="0" algn="r">
              <a:spcBef>
                <a:spcPts val="0"/>
              </a:spcBef>
              <a:spcAft>
                <a:spcPts val="0"/>
              </a:spcAft>
              <a:buNone/>
              <a:defRPr b="1" sz="1400">
                <a:solidFill>
                  <a:schemeClr val="dk1"/>
                </a:solidFill>
                <a:latin typeface="Arial"/>
                <a:ea typeface="Arial"/>
                <a:cs typeface="Arial"/>
                <a:sym typeface="Arial"/>
              </a:defRPr>
            </a:lvl3pPr>
            <a:lvl4pPr indent="0" lvl="3" marL="0" marR="0" algn="r">
              <a:spcBef>
                <a:spcPts val="0"/>
              </a:spcBef>
              <a:spcAft>
                <a:spcPts val="0"/>
              </a:spcAft>
              <a:buNone/>
              <a:defRPr b="1" sz="1400">
                <a:solidFill>
                  <a:schemeClr val="dk1"/>
                </a:solidFill>
                <a:latin typeface="Arial"/>
                <a:ea typeface="Arial"/>
                <a:cs typeface="Arial"/>
                <a:sym typeface="Arial"/>
              </a:defRPr>
            </a:lvl4pPr>
            <a:lvl5pPr indent="0" lvl="4" marL="0" marR="0" algn="r">
              <a:spcBef>
                <a:spcPts val="0"/>
              </a:spcBef>
              <a:spcAft>
                <a:spcPts val="0"/>
              </a:spcAft>
              <a:buNone/>
              <a:defRPr b="1" sz="1400">
                <a:solidFill>
                  <a:schemeClr val="dk1"/>
                </a:solidFill>
                <a:latin typeface="Arial"/>
                <a:ea typeface="Arial"/>
                <a:cs typeface="Arial"/>
                <a:sym typeface="Arial"/>
              </a:defRPr>
            </a:lvl5pPr>
            <a:lvl6pPr indent="0" lvl="5" marL="0" marR="0" algn="r">
              <a:spcBef>
                <a:spcPts val="0"/>
              </a:spcBef>
              <a:spcAft>
                <a:spcPts val="0"/>
              </a:spcAft>
              <a:buNone/>
              <a:defRPr b="1" sz="1400">
                <a:solidFill>
                  <a:schemeClr val="dk1"/>
                </a:solidFill>
                <a:latin typeface="Arial"/>
                <a:ea typeface="Arial"/>
                <a:cs typeface="Arial"/>
                <a:sym typeface="Arial"/>
              </a:defRPr>
            </a:lvl6pPr>
            <a:lvl7pPr indent="0" lvl="6" marL="0" marR="0" algn="r">
              <a:spcBef>
                <a:spcPts val="0"/>
              </a:spcBef>
              <a:spcAft>
                <a:spcPts val="0"/>
              </a:spcAft>
              <a:buNone/>
              <a:defRPr b="1" sz="1400">
                <a:solidFill>
                  <a:schemeClr val="dk1"/>
                </a:solidFill>
                <a:latin typeface="Arial"/>
                <a:ea typeface="Arial"/>
                <a:cs typeface="Arial"/>
                <a:sym typeface="Arial"/>
              </a:defRPr>
            </a:lvl7pPr>
            <a:lvl8pPr indent="0" lvl="7" marL="0" marR="0" algn="r">
              <a:spcBef>
                <a:spcPts val="0"/>
              </a:spcBef>
              <a:spcAft>
                <a:spcPts val="0"/>
              </a:spcAft>
              <a:buNone/>
              <a:defRPr b="1" sz="1400">
                <a:solidFill>
                  <a:schemeClr val="dk1"/>
                </a:solidFill>
                <a:latin typeface="Arial"/>
                <a:ea typeface="Arial"/>
                <a:cs typeface="Arial"/>
                <a:sym typeface="Arial"/>
              </a:defRPr>
            </a:lvl8pPr>
            <a:lvl9pPr indent="0" lvl="8" marL="0" marR="0" algn="r">
              <a:spcBef>
                <a:spcPts val="0"/>
              </a:spcBef>
              <a:spcAft>
                <a:spcPts val="0"/>
              </a:spcAft>
              <a:buNone/>
              <a:defRPr b="1"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3" name="Shape 63"/>
        <p:cNvGrpSpPr/>
        <p:nvPr/>
      </p:nvGrpSpPr>
      <p:grpSpPr>
        <a:xfrm>
          <a:off x="0" y="0"/>
          <a:ext cx="0" cy="0"/>
          <a:chOff x="0" y="0"/>
          <a:chExt cx="0" cy="0"/>
        </a:xfrm>
      </p:grpSpPr>
      <p:sp>
        <p:nvSpPr>
          <p:cNvPr id="64" name="Google Shape;64;p12"/>
          <p:cNvSpPr txBox="1"/>
          <p:nvPr>
            <p:ph type="title"/>
          </p:nvPr>
        </p:nvSpPr>
        <p:spPr>
          <a:xfrm rot="5400000">
            <a:off x="5274469" y="3296444"/>
            <a:ext cx="3962400" cy="19415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2"/>
          <p:cNvSpPr txBox="1"/>
          <p:nvPr>
            <p:ph idx="1" type="body"/>
          </p:nvPr>
        </p:nvSpPr>
        <p:spPr>
          <a:xfrm rot="5400000">
            <a:off x="1312863" y="1428750"/>
            <a:ext cx="3962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1" sz="1400">
                <a:solidFill>
                  <a:schemeClr val="dk1"/>
                </a:solidFill>
                <a:latin typeface="Arial"/>
                <a:ea typeface="Arial"/>
                <a:cs typeface="Arial"/>
                <a:sym typeface="Arial"/>
              </a:defRPr>
            </a:lvl1pPr>
            <a:lvl2pPr indent="0" lvl="1" marL="0" marR="0" algn="r">
              <a:spcBef>
                <a:spcPts val="0"/>
              </a:spcBef>
              <a:spcAft>
                <a:spcPts val="0"/>
              </a:spcAft>
              <a:buNone/>
              <a:defRPr b="1" sz="1400">
                <a:solidFill>
                  <a:schemeClr val="dk1"/>
                </a:solidFill>
                <a:latin typeface="Arial"/>
                <a:ea typeface="Arial"/>
                <a:cs typeface="Arial"/>
                <a:sym typeface="Arial"/>
              </a:defRPr>
            </a:lvl2pPr>
            <a:lvl3pPr indent="0" lvl="2" marL="0" marR="0" algn="r">
              <a:spcBef>
                <a:spcPts val="0"/>
              </a:spcBef>
              <a:spcAft>
                <a:spcPts val="0"/>
              </a:spcAft>
              <a:buNone/>
              <a:defRPr b="1" sz="1400">
                <a:solidFill>
                  <a:schemeClr val="dk1"/>
                </a:solidFill>
                <a:latin typeface="Arial"/>
                <a:ea typeface="Arial"/>
                <a:cs typeface="Arial"/>
                <a:sym typeface="Arial"/>
              </a:defRPr>
            </a:lvl3pPr>
            <a:lvl4pPr indent="0" lvl="3" marL="0" marR="0" algn="r">
              <a:spcBef>
                <a:spcPts val="0"/>
              </a:spcBef>
              <a:spcAft>
                <a:spcPts val="0"/>
              </a:spcAft>
              <a:buNone/>
              <a:defRPr b="1" sz="1400">
                <a:solidFill>
                  <a:schemeClr val="dk1"/>
                </a:solidFill>
                <a:latin typeface="Arial"/>
                <a:ea typeface="Arial"/>
                <a:cs typeface="Arial"/>
                <a:sym typeface="Arial"/>
              </a:defRPr>
            </a:lvl4pPr>
            <a:lvl5pPr indent="0" lvl="4" marL="0" marR="0" algn="r">
              <a:spcBef>
                <a:spcPts val="0"/>
              </a:spcBef>
              <a:spcAft>
                <a:spcPts val="0"/>
              </a:spcAft>
              <a:buNone/>
              <a:defRPr b="1" sz="1400">
                <a:solidFill>
                  <a:schemeClr val="dk1"/>
                </a:solidFill>
                <a:latin typeface="Arial"/>
                <a:ea typeface="Arial"/>
                <a:cs typeface="Arial"/>
                <a:sym typeface="Arial"/>
              </a:defRPr>
            </a:lvl5pPr>
            <a:lvl6pPr indent="0" lvl="5" marL="0" marR="0" algn="r">
              <a:spcBef>
                <a:spcPts val="0"/>
              </a:spcBef>
              <a:spcAft>
                <a:spcPts val="0"/>
              </a:spcAft>
              <a:buNone/>
              <a:defRPr b="1" sz="1400">
                <a:solidFill>
                  <a:schemeClr val="dk1"/>
                </a:solidFill>
                <a:latin typeface="Arial"/>
                <a:ea typeface="Arial"/>
                <a:cs typeface="Arial"/>
                <a:sym typeface="Arial"/>
              </a:defRPr>
            </a:lvl6pPr>
            <a:lvl7pPr indent="0" lvl="6" marL="0" marR="0" algn="r">
              <a:spcBef>
                <a:spcPts val="0"/>
              </a:spcBef>
              <a:spcAft>
                <a:spcPts val="0"/>
              </a:spcAft>
              <a:buNone/>
              <a:defRPr b="1" sz="1400">
                <a:solidFill>
                  <a:schemeClr val="dk1"/>
                </a:solidFill>
                <a:latin typeface="Arial"/>
                <a:ea typeface="Arial"/>
                <a:cs typeface="Arial"/>
                <a:sym typeface="Arial"/>
              </a:defRPr>
            </a:lvl7pPr>
            <a:lvl8pPr indent="0" lvl="7" marL="0" marR="0" algn="r">
              <a:spcBef>
                <a:spcPts val="0"/>
              </a:spcBef>
              <a:spcAft>
                <a:spcPts val="0"/>
              </a:spcAft>
              <a:buNone/>
              <a:defRPr b="1" sz="1400">
                <a:solidFill>
                  <a:schemeClr val="dk1"/>
                </a:solidFill>
                <a:latin typeface="Arial"/>
                <a:ea typeface="Arial"/>
                <a:cs typeface="Arial"/>
                <a:sym typeface="Arial"/>
              </a:defRPr>
            </a:lvl8pPr>
            <a:lvl9pPr indent="0" lvl="8" marL="0" marR="0" algn="r">
              <a:spcBef>
                <a:spcPts val="0"/>
              </a:spcBef>
              <a:spcAft>
                <a:spcPts val="0"/>
              </a:spcAft>
              <a:buNone/>
              <a:defRPr b="1"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73" name="Shape 73"/>
        <p:cNvGrpSpPr/>
        <p:nvPr/>
      </p:nvGrpSpPr>
      <p:grpSpPr>
        <a:xfrm>
          <a:off x="0" y="0"/>
          <a:ext cx="0" cy="0"/>
          <a:chOff x="0" y="0"/>
          <a:chExt cx="0" cy="0"/>
        </a:xfrm>
      </p:grpSpPr>
      <p:sp>
        <p:nvSpPr>
          <p:cNvPr id="74" name="Google Shape;74;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 name="Google Shape;75;p1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14"/>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4"/>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algn="r">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algn="r">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algn="r">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algn="r">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algn="r">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algn="r">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algn="r">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algn="r">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1" name="Shape 81"/>
        <p:cNvGrpSpPr/>
        <p:nvPr/>
      </p:nvGrpSpPr>
      <p:grpSpPr>
        <a:xfrm>
          <a:off x="0" y="0"/>
          <a:ext cx="0" cy="0"/>
          <a:chOff x="0" y="0"/>
          <a:chExt cx="0" cy="0"/>
        </a:xfrm>
      </p:grpSpPr>
      <p:sp>
        <p:nvSpPr>
          <p:cNvPr id="82" name="Google Shape;82;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3" name="Google Shape;83;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84" name="Google Shape;84;p1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Arial"/>
                <a:ea typeface="Arial"/>
                <a:cs typeface="Arial"/>
                <a:sym typeface="Arial"/>
              </a:defRPr>
            </a:lvl1pPr>
            <a:lvl2pPr indent="0" lvl="1" marL="0" marR="0" algn="r">
              <a:spcBef>
                <a:spcPts val="0"/>
              </a:spcBef>
              <a:spcAft>
                <a:spcPts val="0"/>
              </a:spcAft>
              <a:buNone/>
              <a:defRPr sz="1400">
                <a:solidFill>
                  <a:srgbClr val="000000"/>
                </a:solidFill>
                <a:latin typeface="Arial"/>
                <a:ea typeface="Arial"/>
                <a:cs typeface="Arial"/>
                <a:sym typeface="Arial"/>
              </a:defRPr>
            </a:lvl2pPr>
            <a:lvl3pPr indent="0" lvl="2" marL="0" marR="0" algn="r">
              <a:spcBef>
                <a:spcPts val="0"/>
              </a:spcBef>
              <a:spcAft>
                <a:spcPts val="0"/>
              </a:spcAft>
              <a:buNone/>
              <a:defRPr sz="1400">
                <a:solidFill>
                  <a:srgbClr val="000000"/>
                </a:solidFill>
                <a:latin typeface="Arial"/>
                <a:ea typeface="Arial"/>
                <a:cs typeface="Arial"/>
                <a:sym typeface="Arial"/>
              </a:defRPr>
            </a:lvl3pPr>
            <a:lvl4pPr indent="0" lvl="3" marL="0" marR="0" algn="r">
              <a:spcBef>
                <a:spcPts val="0"/>
              </a:spcBef>
              <a:spcAft>
                <a:spcPts val="0"/>
              </a:spcAft>
              <a:buNone/>
              <a:defRPr sz="1400">
                <a:solidFill>
                  <a:srgbClr val="000000"/>
                </a:solidFill>
                <a:latin typeface="Arial"/>
                <a:ea typeface="Arial"/>
                <a:cs typeface="Arial"/>
                <a:sym typeface="Arial"/>
              </a:defRPr>
            </a:lvl4pPr>
            <a:lvl5pPr indent="0" lvl="4" marL="0" marR="0" algn="r">
              <a:spcBef>
                <a:spcPts val="0"/>
              </a:spcBef>
              <a:spcAft>
                <a:spcPts val="0"/>
              </a:spcAft>
              <a:buNone/>
              <a:defRPr sz="1400">
                <a:solidFill>
                  <a:srgbClr val="000000"/>
                </a:solidFill>
                <a:latin typeface="Arial"/>
                <a:ea typeface="Arial"/>
                <a:cs typeface="Arial"/>
                <a:sym typeface="Arial"/>
              </a:defRPr>
            </a:lvl5pPr>
            <a:lvl6pPr indent="0" lvl="5" marL="0" marR="0" algn="r">
              <a:spcBef>
                <a:spcPts val="0"/>
              </a:spcBef>
              <a:spcAft>
                <a:spcPts val="0"/>
              </a:spcAft>
              <a:buNone/>
              <a:defRPr sz="1400">
                <a:solidFill>
                  <a:srgbClr val="000000"/>
                </a:solidFill>
                <a:latin typeface="Arial"/>
                <a:ea typeface="Arial"/>
                <a:cs typeface="Arial"/>
                <a:sym typeface="Arial"/>
              </a:defRPr>
            </a:lvl6pPr>
            <a:lvl7pPr indent="0" lvl="6" marL="0" marR="0" algn="r">
              <a:spcBef>
                <a:spcPts val="0"/>
              </a:spcBef>
              <a:spcAft>
                <a:spcPts val="0"/>
              </a:spcAft>
              <a:buNone/>
              <a:defRPr sz="1400">
                <a:solidFill>
                  <a:srgbClr val="000000"/>
                </a:solidFill>
                <a:latin typeface="Arial"/>
                <a:ea typeface="Arial"/>
                <a:cs typeface="Arial"/>
                <a:sym typeface="Arial"/>
              </a:defRPr>
            </a:lvl7pPr>
            <a:lvl8pPr indent="0" lvl="7" marL="0" marR="0" algn="r">
              <a:spcBef>
                <a:spcPts val="0"/>
              </a:spcBef>
              <a:spcAft>
                <a:spcPts val="0"/>
              </a:spcAft>
              <a:buNone/>
              <a:defRPr sz="1400">
                <a:solidFill>
                  <a:srgbClr val="000000"/>
                </a:solidFill>
                <a:latin typeface="Arial"/>
                <a:ea typeface="Arial"/>
                <a:cs typeface="Arial"/>
                <a:sym typeface="Arial"/>
              </a:defRPr>
            </a:lvl8pPr>
            <a:lvl9pPr indent="0" lvl="8" marL="0" marR="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7" name="Shape 87"/>
        <p:cNvGrpSpPr/>
        <p:nvPr/>
      </p:nvGrpSpPr>
      <p:grpSpPr>
        <a:xfrm>
          <a:off x="0" y="0"/>
          <a:ext cx="0" cy="0"/>
          <a:chOff x="0" y="0"/>
          <a:chExt cx="0" cy="0"/>
        </a:xfrm>
      </p:grpSpPr>
      <p:sp>
        <p:nvSpPr>
          <p:cNvPr id="88" name="Google Shape;88;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9" name="Google Shape;89;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0" name="Google Shape;90;p1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Arial"/>
                <a:ea typeface="Arial"/>
                <a:cs typeface="Arial"/>
                <a:sym typeface="Arial"/>
              </a:defRPr>
            </a:lvl1pPr>
            <a:lvl2pPr indent="0" lvl="1" marL="0" marR="0" algn="r">
              <a:spcBef>
                <a:spcPts val="0"/>
              </a:spcBef>
              <a:spcAft>
                <a:spcPts val="0"/>
              </a:spcAft>
              <a:buNone/>
              <a:defRPr sz="1400">
                <a:solidFill>
                  <a:srgbClr val="000000"/>
                </a:solidFill>
                <a:latin typeface="Arial"/>
                <a:ea typeface="Arial"/>
                <a:cs typeface="Arial"/>
                <a:sym typeface="Arial"/>
              </a:defRPr>
            </a:lvl2pPr>
            <a:lvl3pPr indent="0" lvl="2" marL="0" marR="0" algn="r">
              <a:spcBef>
                <a:spcPts val="0"/>
              </a:spcBef>
              <a:spcAft>
                <a:spcPts val="0"/>
              </a:spcAft>
              <a:buNone/>
              <a:defRPr sz="1400">
                <a:solidFill>
                  <a:srgbClr val="000000"/>
                </a:solidFill>
                <a:latin typeface="Arial"/>
                <a:ea typeface="Arial"/>
                <a:cs typeface="Arial"/>
                <a:sym typeface="Arial"/>
              </a:defRPr>
            </a:lvl3pPr>
            <a:lvl4pPr indent="0" lvl="3" marL="0" marR="0" algn="r">
              <a:spcBef>
                <a:spcPts val="0"/>
              </a:spcBef>
              <a:spcAft>
                <a:spcPts val="0"/>
              </a:spcAft>
              <a:buNone/>
              <a:defRPr sz="1400">
                <a:solidFill>
                  <a:srgbClr val="000000"/>
                </a:solidFill>
                <a:latin typeface="Arial"/>
                <a:ea typeface="Arial"/>
                <a:cs typeface="Arial"/>
                <a:sym typeface="Arial"/>
              </a:defRPr>
            </a:lvl4pPr>
            <a:lvl5pPr indent="0" lvl="4" marL="0" marR="0" algn="r">
              <a:spcBef>
                <a:spcPts val="0"/>
              </a:spcBef>
              <a:spcAft>
                <a:spcPts val="0"/>
              </a:spcAft>
              <a:buNone/>
              <a:defRPr sz="1400">
                <a:solidFill>
                  <a:srgbClr val="000000"/>
                </a:solidFill>
                <a:latin typeface="Arial"/>
                <a:ea typeface="Arial"/>
                <a:cs typeface="Arial"/>
                <a:sym typeface="Arial"/>
              </a:defRPr>
            </a:lvl5pPr>
            <a:lvl6pPr indent="0" lvl="5" marL="0" marR="0" algn="r">
              <a:spcBef>
                <a:spcPts val="0"/>
              </a:spcBef>
              <a:spcAft>
                <a:spcPts val="0"/>
              </a:spcAft>
              <a:buNone/>
              <a:defRPr sz="1400">
                <a:solidFill>
                  <a:srgbClr val="000000"/>
                </a:solidFill>
                <a:latin typeface="Arial"/>
                <a:ea typeface="Arial"/>
                <a:cs typeface="Arial"/>
                <a:sym typeface="Arial"/>
              </a:defRPr>
            </a:lvl6pPr>
            <a:lvl7pPr indent="0" lvl="6" marL="0" marR="0" algn="r">
              <a:spcBef>
                <a:spcPts val="0"/>
              </a:spcBef>
              <a:spcAft>
                <a:spcPts val="0"/>
              </a:spcAft>
              <a:buNone/>
              <a:defRPr sz="1400">
                <a:solidFill>
                  <a:srgbClr val="000000"/>
                </a:solidFill>
                <a:latin typeface="Arial"/>
                <a:ea typeface="Arial"/>
                <a:cs typeface="Arial"/>
                <a:sym typeface="Arial"/>
              </a:defRPr>
            </a:lvl7pPr>
            <a:lvl8pPr indent="0" lvl="7" marL="0" marR="0" algn="r">
              <a:spcBef>
                <a:spcPts val="0"/>
              </a:spcBef>
              <a:spcAft>
                <a:spcPts val="0"/>
              </a:spcAft>
              <a:buNone/>
              <a:defRPr sz="1400">
                <a:solidFill>
                  <a:srgbClr val="000000"/>
                </a:solidFill>
                <a:latin typeface="Arial"/>
                <a:ea typeface="Arial"/>
                <a:cs typeface="Arial"/>
                <a:sym typeface="Arial"/>
              </a:defRPr>
            </a:lvl8pPr>
            <a:lvl9pPr indent="0" lvl="8" marL="0" marR="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 name="Shape 93"/>
        <p:cNvGrpSpPr/>
        <p:nvPr/>
      </p:nvGrpSpPr>
      <p:grpSpPr>
        <a:xfrm>
          <a:off x="0" y="0"/>
          <a:ext cx="0" cy="0"/>
          <a:chOff x="0" y="0"/>
          <a:chExt cx="0" cy="0"/>
        </a:xfrm>
      </p:grpSpPr>
      <p:sp>
        <p:nvSpPr>
          <p:cNvPr id="94" name="Google Shape;94;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5" name="Google Shape;95;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96" name="Google Shape;96;p1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Arial"/>
                <a:ea typeface="Arial"/>
                <a:cs typeface="Arial"/>
                <a:sym typeface="Arial"/>
              </a:defRPr>
            </a:lvl1pPr>
            <a:lvl2pPr indent="0" lvl="1" marL="0" marR="0" algn="r">
              <a:spcBef>
                <a:spcPts val="0"/>
              </a:spcBef>
              <a:spcAft>
                <a:spcPts val="0"/>
              </a:spcAft>
              <a:buNone/>
              <a:defRPr sz="1400">
                <a:solidFill>
                  <a:srgbClr val="000000"/>
                </a:solidFill>
                <a:latin typeface="Arial"/>
                <a:ea typeface="Arial"/>
                <a:cs typeface="Arial"/>
                <a:sym typeface="Arial"/>
              </a:defRPr>
            </a:lvl2pPr>
            <a:lvl3pPr indent="0" lvl="2" marL="0" marR="0" algn="r">
              <a:spcBef>
                <a:spcPts val="0"/>
              </a:spcBef>
              <a:spcAft>
                <a:spcPts val="0"/>
              </a:spcAft>
              <a:buNone/>
              <a:defRPr sz="1400">
                <a:solidFill>
                  <a:srgbClr val="000000"/>
                </a:solidFill>
                <a:latin typeface="Arial"/>
                <a:ea typeface="Arial"/>
                <a:cs typeface="Arial"/>
                <a:sym typeface="Arial"/>
              </a:defRPr>
            </a:lvl3pPr>
            <a:lvl4pPr indent="0" lvl="3" marL="0" marR="0" algn="r">
              <a:spcBef>
                <a:spcPts val="0"/>
              </a:spcBef>
              <a:spcAft>
                <a:spcPts val="0"/>
              </a:spcAft>
              <a:buNone/>
              <a:defRPr sz="1400">
                <a:solidFill>
                  <a:srgbClr val="000000"/>
                </a:solidFill>
                <a:latin typeface="Arial"/>
                <a:ea typeface="Arial"/>
                <a:cs typeface="Arial"/>
                <a:sym typeface="Arial"/>
              </a:defRPr>
            </a:lvl4pPr>
            <a:lvl5pPr indent="0" lvl="4" marL="0" marR="0" algn="r">
              <a:spcBef>
                <a:spcPts val="0"/>
              </a:spcBef>
              <a:spcAft>
                <a:spcPts val="0"/>
              </a:spcAft>
              <a:buNone/>
              <a:defRPr sz="1400">
                <a:solidFill>
                  <a:srgbClr val="000000"/>
                </a:solidFill>
                <a:latin typeface="Arial"/>
                <a:ea typeface="Arial"/>
                <a:cs typeface="Arial"/>
                <a:sym typeface="Arial"/>
              </a:defRPr>
            </a:lvl5pPr>
            <a:lvl6pPr indent="0" lvl="5" marL="0" marR="0" algn="r">
              <a:spcBef>
                <a:spcPts val="0"/>
              </a:spcBef>
              <a:spcAft>
                <a:spcPts val="0"/>
              </a:spcAft>
              <a:buNone/>
              <a:defRPr sz="1400">
                <a:solidFill>
                  <a:srgbClr val="000000"/>
                </a:solidFill>
                <a:latin typeface="Arial"/>
                <a:ea typeface="Arial"/>
                <a:cs typeface="Arial"/>
                <a:sym typeface="Arial"/>
              </a:defRPr>
            </a:lvl6pPr>
            <a:lvl7pPr indent="0" lvl="6" marL="0" marR="0" algn="r">
              <a:spcBef>
                <a:spcPts val="0"/>
              </a:spcBef>
              <a:spcAft>
                <a:spcPts val="0"/>
              </a:spcAft>
              <a:buNone/>
              <a:defRPr sz="1400">
                <a:solidFill>
                  <a:srgbClr val="000000"/>
                </a:solidFill>
                <a:latin typeface="Arial"/>
                <a:ea typeface="Arial"/>
                <a:cs typeface="Arial"/>
                <a:sym typeface="Arial"/>
              </a:defRPr>
            </a:lvl7pPr>
            <a:lvl8pPr indent="0" lvl="7" marL="0" marR="0" algn="r">
              <a:spcBef>
                <a:spcPts val="0"/>
              </a:spcBef>
              <a:spcAft>
                <a:spcPts val="0"/>
              </a:spcAft>
              <a:buNone/>
              <a:defRPr sz="1400">
                <a:solidFill>
                  <a:srgbClr val="000000"/>
                </a:solidFill>
                <a:latin typeface="Arial"/>
                <a:ea typeface="Arial"/>
                <a:cs typeface="Arial"/>
                <a:sym typeface="Arial"/>
              </a:defRPr>
            </a:lvl8pPr>
            <a:lvl9pPr indent="0" lvl="8" marL="0" marR="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9" name="Shape 99"/>
        <p:cNvGrpSpPr/>
        <p:nvPr/>
      </p:nvGrpSpPr>
      <p:grpSpPr>
        <a:xfrm>
          <a:off x="0" y="0"/>
          <a:ext cx="0" cy="0"/>
          <a:chOff x="0" y="0"/>
          <a:chExt cx="0" cy="0"/>
        </a:xfrm>
      </p:grpSpPr>
      <p:sp>
        <p:nvSpPr>
          <p:cNvPr id="100" name="Google Shape;10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1" name="Google Shape;101;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02" name="Google Shape;102;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03" name="Google Shape;103;p1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Arial"/>
                <a:ea typeface="Arial"/>
                <a:cs typeface="Arial"/>
                <a:sym typeface="Arial"/>
              </a:defRPr>
            </a:lvl1pPr>
            <a:lvl2pPr indent="0" lvl="1" marL="0" marR="0" algn="r">
              <a:spcBef>
                <a:spcPts val="0"/>
              </a:spcBef>
              <a:spcAft>
                <a:spcPts val="0"/>
              </a:spcAft>
              <a:buNone/>
              <a:defRPr sz="1400">
                <a:solidFill>
                  <a:srgbClr val="000000"/>
                </a:solidFill>
                <a:latin typeface="Arial"/>
                <a:ea typeface="Arial"/>
                <a:cs typeface="Arial"/>
                <a:sym typeface="Arial"/>
              </a:defRPr>
            </a:lvl2pPr>
            <a:lvl3pPr indent="0" lvl="2" marL="0" marR="0" algn="r">
              <a:spcBef>
                <a:spcPts val="0"/>
              </a:spcBef>
              <a:spcAft>
                <a:spcPts val="0"/>
              </a:spcAft>
              <a:buNone/>
              <a:defRPr sz="1400">
                <a:solidFill>
                  <a:srgbClr val="000000"/>
                </a:solidFill>
                <a:latin typeface="Arial"/>
                <a:ea typeface="Arial"/>
                <a:cs typeface="Arial"/>
                <a:sym typeface="Arial"/>
              </a:defRPr>
            </a:lvl3pPr>
            <a:lvl4pPr indent="0" lvl="3" marL="0" marR="0" algn="r">
              <a:spcBef>
                <a:spcPts val="0"/>
              </a:spcBef>
              <a:spcAft>
                <a:spcPts val="0"/>
              </a:spcAft>
              <a:buNone/>
              <a:defRPr sz="1400">
                <a:solidFill>
                  <a:srgbClr val="000000"/>
                </a:solidFill>
                <a:latin typeface="Arial"/>
                <a:ea typeface="Arial"/>
                <a:cs typeface="Arial"/>
                <a:sym typeface="Arial"/>
              </a:defRPr>
            </a:lvl4pPr>
            <a:lvl5pPr indent="0" lvl="4" marL="0" marR="0" algn="r">
              <a:spcBef>
                <a:spcPts val="0"/>
              </a:spcBef>
              <a:spcAft>
                <a:spcPts val="0"/>
              </a:spcAft>
              <a:buNone/>
              <a:defRPr sz="1400">
                <a:solidFill>
                  <a:srgbClr val="000000"/>
                </a:solidFill>
                <a:latin typeface="Arial"/>
                <a:ea typeface="Arial"/>
                <a:cs typeface="Arial"/>
                <a:sym typeface="Arial"/>
              </a:defRPr>
            </a:lvl5pPr>
            <a:lvl6pPr indent="0" lvl="5" marL="0" marR="0" algn="r">
              <a:spcBef>
                <a:spcPts val="0"/>
              </a:spcBef>
              <a:spcAft>
                <a:spcPts val="0"/>
              </a:spcAft>
              <a:buNone/>
              <a:defRPr sz="1400">
                <a:solidFill>
                  <a:srgbClr val="000000"/>
                </a:solidFill>
                <a:latin typeface="Arial"/>
                <a:ea typeface="Arial"/>
                <a:cs typeface="Arial"/>
                <a:sym typeface="Arial"/>
              </a:defRPr>
            </a:lvl6pPr>
            <a:lvl7pPr indent="0" lvl="6" marL="0" marR="0" algn="r">
              <a:spcBef>
                <a:spcPts val="0"/>
              </a:spcBef>
              <a:spcAft>
                <a:spcPts val="0"/>
              </a:spcAft>
              <a:buNone/>
              <a:defRPr sz="1400">
                <a:solidFill>
                  <a:srgbClr val="000000"/>
                </a:solidFill>
                <a:latin typeface="Arial"/>
                <a:ea typeface="Arial"/>
                <a:cs typeface="Arial"/>
                <a:sym typeface="Arial"/>
              </a:defRPr>
            </a:lvl7pPr>
            <a:lvl8pPr indent="0" lvl="7" marL="0" marR="0" algn="r">
              <a:spcBef>
                <a:spcPts val="0"/>
              </a:spcBef>
              <a:spcAft>
                <a:spcPts val="0"/>
              </a:spcAft>
              <a:buNone/>
              <a:defRPr sz="1400">
                <a:solidFill>
                  <a:srgbClr val="000000"/>
                </a:solidFill>
                <a:latin typeface="Arial"/>
                <a:ea typeface="Arial"/>
                <a:cs typeface="Arial"/>
                <a:sym typeface="Arial"/>
              </a:defRPr>
            </a:lvl8pPr>
            <a:lvl9pPr indent="0" lvl="8" marL="0" marR="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6" name="Shape 106"/>
        <p:cNvGrpSpPr/>
        <p:nvPr/>
      </p:nvGrpSpPr>
      <p:grpSpPr>
        <a:xfrm>
          <a:off x="0" y="0"/>
          <a:ext cx="0" cy="0"/>
          <a:chOff x="0" y="0"/>
          <a:chExt cx="0" cy="0"/>
        </a:xfrm>
      </p:grpSpPr>
      <p:sp>
        <p:nvSpPr>
          <p:cNvPr id="107" name="Google Shape;107;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8" name="Google Shape;108;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09" name="Google Shape;109;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10" name="Google Shape;110;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11" name="Google Shape;111;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12" name="Google Shape;112;p1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Arial"/>
                <a:ea typeface="Arial"/>
                <a:cs typeface="Arial"/>
                <a:sym typeface="Arial"/>
              </a:defRPr>
            </a:lvl1pPr>
            <a:lvl2pPr indent="0" lvl="1" marL="0" marR="0" algn="r">
              <a:spcBef>
                <a:spcPts val="0"/>
              </a:spcBef>
              <a:spcAft>
                <a:spcPts val="0"/>
              </a:spcAft>
              <a:buNone/>
              <a:defRPr sz="1400">
                <a:solidFill>
                  <a:srgbClr val="000000"/>
                </a:solidFill>
                <a:latin typeface="Arial"/>
                <a:ea typeface="Arial"/>
                <a:cs typeface="Arial"/>
                <a:sym typeface="Arial"/>
              </a:defRPr>
            </a:lvl2pPr>
            <a:lvl3pPr indent="0" lvl="2" marL="0" marR="0" algn="r">
              <a:spcBef>
                <a:spcPts val="0"/>
              </a:spcBef>
              <a:spcAft>
                <a:spcPts val="0"/>
              </a:spcAft>
              <a:buNone/>
              <a:defRPr sz="1400">
                <a:solidFill>
                  <a:srgbClr val="000000"/>
                </a:solidFill>
                <a:latin typeface="Arial"/>
                <a:ea typeface="Arial"/>
                <a:cs typeface="Arial"/>
                <a:sym typeface="Arial"/>
              </a:defRPr>
            </a:lvl3pPr>
            <a:lvl4pPr indent="0" lvl="3" marL="0" marR="0" algn="r">
              <a:spcBef>
                <a:spcPts val="0"/>
              </a:spcBef>
              <a:spcAft>
                <a:spcPts val="0"/>
              </a:spcAft>
              <a:buNone/>
              <a:defRPr sz="1400">
                <a:solidFill>
                  <a:srgbClr val="000000"/>
                </a:solidFill>
                <a:latin typeface="Arial"/>
                <a:ea typeface="Arial"/>
                <a:cs typeface="Arial"/>
                <a:sym typeface="Arial"/>
              </a:defRPr>
            </a:lvl4pPr>
            <a:lvl5pPr indent="0" lvl="4" marL="0" marR="0" algn="r">
              <a:spcBef>
                <a:spcPts val="0"/>
              </a:spcBef>
              <a:spcAft>
                <a:spcPts val="0"/>
              </a:spcAft>
              <a:buNone/>
              <a:defRPr sz="1400">
                <a:solidFill>
                  <a:srgbClr val="000000"/>
                </a:solidFill>
                <a:latin typeface="Arial"/>
                <a:ea typeface="Arial"/>
                <a:cs typeface="Arial"/>
                <a:sym typeface="Arial"/>
              </a:defRPr>
            </a:lvl5pPr>
            <a:lvl6pPr indent="0" lvl="5" marL="0" marR="0" algn="r">
              <a:spcBef>
                <a:spcPts val="0"/>
              </a:spcBef>
              <a:spcAft>
                <a:spcPts val="0"/>
              </a:spcAft>
              <a:buNone/>
              <a:defRPr sz="1400">
                <a:solidFill>
                  <a:srgbClr val="000000"/>
                </a:solidFill>
                <a:latin typeface="Arial"/>
                <a:ea typeface="Arial"/>
                <a:cs typeface="Arial"/>
                <a:sym typeface="Arial"/>
              </a:defRPr>
            </a:lvl6pPr>
            <a:lvl7pPr indent="0" lvl="6" marL="0" marR="0" algn="r">
              <a:spcBef>
                <a:spcPts val="0"/>
              </a:spcBef>
              <a:spcAft>
                <a:spcPts val="0"/>
              </a:spcAft>
              <a:buNone/>
              <a:defRPr sz="1400">
                <a:solidFill>
                  <a:srgbClr val="000000"/>
                </a:solidFill>
                <a:latin typeface="Arial"/>
                <a:ea typeface="Arial"/>
                <a:cs typeface="Arial"/>
                <a:sym typeface="Arial"/>
              </a:defRPr>
            </a:lvl7pPr>
            <a:lvl8pPr indent="0" lvl="7" marL="0" marR="0" algn="r">
              <a:spcBef>
                <a:spcPts val="0"/>
              </a:spcBef>
              <a:spcAft>
                <a:spcPts val="0"/>
              </a:spcAft>
              <a:buNone/>
              <a:defRPr sz="1400">
                <a:solidFill>
                  <a:srgbClr val="000000"/>
                </a:solidFill>
                <a:latin typeface="Arial"/>
                <a:ea typeface="Arial"/>
                <a:cs typeface="Arial"/>
                <a:sym typeface="Arial"/>
              </a:defRPr>
            </a:lvl8pPr>
            <a:lvl9pPr indent="0" lvl="8" marL="0" marR="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7" name="Google Shape;117;p2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Arial"/>
                <a:ea typeface="Arial"/>
                <a:cs typeface="Arial"/>
                <a:sym typeface="Arial"/>
              </a:defRPr>
            </a:lvl1pPr>
            <a:lvl2pPr indent="0" lvl="1" marL="0" marR="0" algn="r">
              <a:spcBef>
                <a:spcPts val="0"/>
              </a:spcBef>
              <a:spcAft>
                <a:spcPts val="0"/>
              </a:spcAft>
              <a:buNone/>
              <a:defRPr sz="1400">
                <a:solidFill>
                  <a:srgbClr val="000000"/>
                </a:solidFill>
                <a:latin typeface="Arial"/>
                <a:ea typeface="Arial"/>
                <a:cs typeface="Arial"/>
                <a:sym typeface="Arial"/>
              </a:defRPr>
            </a:lvl2pPr>
            <a:lvl3pPr indent="0" lvl="2" marL="0" marR="0" algn="r">
              <a:spcBef>
                <a:spcPts val="0"/>
              </a:spcBef>
              <a:spcAft>
                <a:spcPts val="0"/>
              </a:spcAft>
              <a:buNone/>
              <a:defRPr sz="1400">
                <a:solidFill>
                  <a:srgbClr val="000000"/>
                </a:solidFill>
                <a:latin typeface="Arial"/>
                <a:ea typeface="Arial"/>
                <a:cs typeface="Arial"/>
                <a:sym typeface="Arial"/>
              </a:defRPr>
            </a:lvl3pPr>
            <a:lvl4pPr indent="0" lvl="3" marL="0" marR="0" algn="r">
              <a:spcBef>
                <a:spcPts val="0"/>
              </a:spcBef>
              <a:spcAft>
                <a:spcPts val="0"/>
              </a:spcAft>
              <a:buNone/>
              <a:defRPr sz="1400">
                <a:solidFill>
                  <a:srgbClr val="000000"/>
                </a:solidFill>
                <a:latin typeface="Arial"/>
                <a:ea typeface="Arial"/>
                <a:cs typeface="Arial"/>
                <a:sym typeface="Arial"/>
              </a:defRPr>
            </a:lvl4pPr>
            <a:lvl5pPr indent="0" lvl="4" marL="0" marR="0" algn="r">
              <a:spcBef>
                <a:spcPts val="0"/>
              </a:spcBef>
              <a:spcAft>
                <a:spcPts val="0"/>
              </a:spcAft>
              <a:buNone/>
              <a:defRPr sz="1400">
                <a:solidFill>
                  <a:srgbClr val="000000"/>
                </a:solidFill>
                <a:latin typeface="Arial"/>
                <a:ea typeface="Arial"/>
                <a:cs typeface="Arial"/>
                <a:sym typeface="Arial"/>
              </a:defRPr>
            </a:lvl5pPr>
            <a:lvl6pPr indent="0" lvl="5" marL="0" marR="0" algn="r">
              <a:spcBef>
                <a:spcPts val="0"/>
              </a:spcBef>
              <a:spcAft>
                <a:spcPts val="0"/>
              </a:spcAft>
              <a:buNone/>
              <a:defRPr sz="1400">
                <a:solidFill>
                  <a:srgbClr val="000000"/>
                </a:solidFill>
                <a:latin typeface="Arial"/>
                <a:ea typeface="Arial"/>
                <a:cs typeface="Arial"/>
                <a:sym typeface="Arial"/>
              </a:defRPr>
            </a:lvl6pPr>
            <a:lvl7pPr indent="0" lvl="6" marL="0" marR="0" algn="r">
              <a:spcBef>
                <a:spcPts val="0"/>
              </a:spcBef>
              <a:spcAft>
                <a:spcPts val="0"/>
              </a:spcAft>
              <a:buNone/>
              <a:defRPr sz="1400">
                <a:solidFill>
                  <a:srgbClr val="000000"/>
                </a:solidFill>
                <a:latin typeface="Arial"/>
                <a:ea typeface="Arial"/>
                <a:cs typeface="Arial"/>
                <a:sym typeface="Arial"/>
              </a:defRPr>
            </a:lvl7pPr>
            <a:lvl8pPr indent="0" lvl="7" marL="0" marR="0" algn="r">
              <a:spcBef>
                <a:spcPts val="0"/>
              </a:spcBef>
              <a:spcAft>
                <a:spcPts val="0"/>
              </a:spcAft>
              <a:buNone/>
              <a:defRPr sz="1400">
                <a:solidFill>
                  <a:srgbClr val="000000"/>
                </a:solidFill>
                <a:latin typeface="Arial"/>
                <a:ea typeface="Arial"/>
                <a:cs typeface="Arial"/>
                <a:sym typeface="Arial"/>
              </a:defRPr>
            </a:lvl8pPr>
            <a:lvl9pPr indent="0" lvl="8" marL="0" marR="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0" name="Shape 120"/>
        <p:cNvGrpSpPr/>
        <p:nvPr/>
      </p:nvGrpSpPr>
      <p:grpSpPr>
        <a:xfrm>
          <a:off x="0" y="0"/>
          <a:ext cx="0" cy="0"/>
          <a:chOff x="0" y="0"/>
          <a:chExt cx="0" cy="0"/>
        </a:xfrm>
      </p:grpSpPr>
      <p:sp>
        <p:nvSpPr>
          <p:cNvPr id="121" name="Google Shape;121;p2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Arial"/>
                <a:ea typeface="Arial"/>
                <a:cs typeface="Arial"/>
                <a:sym typeface="Arial"/>
              </a:defRPr>
            </a:lvl1pPr>
            <a:lvl2pPr indent="0" lvl="1" marL="0" marR="0" algn="r">
              <a:spcBef>
                <a:spcPts val="0"/>
              </a:spcBef>
              <a:spcAft>
                <a:spcPts val="0"/>
              </a:spcAft>
              <a:buNone/>
              <a:defRPr sz="1400">
                <a:solidFill>
                  <a:srgbClr val="000000"/>
                </a:solidFill>
                <a:latin typeface="Arial"/>
                <a:ea typeface="Arial"/>
                <a:cs typeface="Arial"/>
                <a:sym typeface="Arial"/>
              </a:defRPr>
            </a:lvl2pPr>
            <a:lvl3pPr indent="0" lvl="2" marL="0" marR="0" algn="r">
              <a:spcBef>
                <a:spcPts val="0"/>
              </a:spcBef>
              <a:spcAft>
                <a:spcPts val="0"/>
              </a:spcAft>
              <a:buNone/>
              <a:defRPr sz="1400">
                <a:solidFill>
                  <a:srgbClr val="000000"/>
                </a:solidFill>
                <a:latin typeface="Arial"/>
                <a:ea typeface="Arial"/>
                <a:cs typeface="Arial"/>
                <a:sym typeface="Arial"/>
              </a:defRPr>
            </a:lvl3pPr>
            <a:lvl4pPr indent="0" lvl="3" marL="0" marR="0" algn="r">
              <a:spcBef>
                <a:spcPts val="0"/>
              </a:spcBef>
              <a:spcAft>
                <a:spcPts val="0"/>
              </a:spcAft>
              <a:buNone/>
              <a:defRPr sz="1400">
                <a:solidFill>
                  <a:srgbClr val="000000"/>
                </a:solidFill>
                <a:latin typeface="Arial"/>
                <a:ea typeface="Arial"/>
                <a:cs typeface="Arial"/>
                <a:sym typeface="Arial"/>
              </a:defRPr>
            </a:lvl4pPr>
            <a:lvl5pPr indent="0" lvl="4" marL="0" marR="0" algn="r">
              <a:spcBef>
                <a:spcPts val="0"/>
              </a:spcBef>
              <a:spcAft>
                <a:spcPts val="0"/>
              </a:spcAft>
              <a:buNone/>
              <a:defRPr sz="1400">
                <a:solidFill>
                  <a:srgbClr val="000000"/>
                </a:solidFill>
                <a:latin typeface="Arial"/>
                <a:ea typeface="Arial"/>
                <a:cs typeface="Arial"/>
                <a:sym typeface="Arial"/>
              </a:defRPr>
            </a:lvl5pPr>
            <a:lvl6pPr indent="0" lvl="5" marL="0" marR="0" algn="r">
              <a:spcBef>
                <a:spcPts val="0"/>
              </a:spcBef>
              <a:spcAft>
                <a:spcPts val="0"/>
              </a:spcAft>
              <a:buNone/>
              <a:defRPr sz="1400">
                <a:solidFill>
                  <a:srgbClr val="000000"/>
                </a:solidFill>
                <a:latin typeface="Arial"/>
                <a:ea typeface="Arial"/>
                <a:cs typeface="Arial"/>
                <a:sym typeface="Arial"/>
              </a:defRPr>
            </a:lvl6pPr>
            <a:lvl7pPr indent="0" lvl="6" marL="0" marR="0" algn="r">
              <a:spcBef>
                <a:spcPts val="0"/>
              </a:spcBef>
              <a:spcAft>
                <a:spcPts val="0"/>
              </a:spcAft>
              <a:buNone/>
              <a:defRPr sz="1400">
                <a:solidFill>
                  <a:srgbClr val="000000"/>
                </a:solidFill>
                <a:latin typeface="Arial"/>
                <a:ea typeface="Arial"/>
                <a:cs typeface="Arial"/>
                <a:sym typeface="Arial"/>
              </a:defRPr>
            </a:lvl7pPr>
            <a:lvl8pPr indent="0" lvl="7" marL="0" marR="0" algn="r">
              <a:spcBef>
                <a:spcPts val="0"/>
              </a:spcBef>
              <a:spcAft>
                <a:spcPts val="0"/>
              </a:spcAft>
              <a:buNone/>
              <a:defRPr sz="1400">
                <a:solidFill>
                  <a:srgbClr val="000000"/>
                </a:solidFill>
                <a:latin typeface="Arial"/>
                <a:ea typeface="Arial"/>
                <a:cs typeface="Arial"/>
                <a:sym typeface="Arial"/>
              </a:defRPr>
            </a:lvl8pPr>
            <a:lvl9pPr indent="0" lvl="8" marL="0" marR="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457200" y="2286000"/>
            <a:ext cx="7769225" cy="5492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 type="body"/>
          </p:nvPr>
        </p:nvSpPr>
        <p:spPr>
          <a:xfrm>
            <a:off x="455613" y="3200400"/>
            <a:ext cx="7769225" cy="3048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7" name="Google Shape;27;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1" i="0" sz="14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1" i="0" sz="14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1" i="0" sz="14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1" i="0" sz="14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1" i="0" sz="14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1" i="0" sz="14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1" i="0" sz="14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1" i="0" sz="14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4" name="Shape 124"/>
        <p:cNvGrpSpPr/>
        <p:nvPr/>
      </p:nvGrpSpPr>
      <p:grpSpPr>
        <a:xfrm>
          <a:off x="0" y="0"/>
          <a:ext cx="0" cy="0"/>
          <a:chOff x="0" y="0"/>
          <a:chExt cx="0" cy="0"/>
        </a:xfrm>
      </p:grpSpPr>
      <p:sp>
        <p:nvSpPr>
          <p:cNvPr id="125" name="Google Shape;125;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6" name="Google Shape;126;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27" name="Google Shape;127;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28" name="Google Shape;128;p2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Arial"/>
                <a:ea typeface="Arial"/>
                <a:cs typeface="Arial"/>
                <a:sym typeface="Arial"/>
              </a:defRPr>
            </a:lvl1pPr>
            <a:lvl2pPr indent="0" lvl="1" marL="0" marR="0" algn="r">
              <a:spcBef>
                <a:spcPts val="0"/>
              </a:spcBef>
              <a:spcAft>
                <a:spcPts val="0"/>
              </a:spcAft>
              <a:buNone/>
              <a:defRPr sz="1400">
                <a:solidFill>
                  <a:srgbClr val="000000"/>
                </a:solidFill>
                <a:latin typeface="Arial"/>
                <a:ea typeface="Arial"/>
                <a:cs typeface="Arial"/>
                <a:sym typeface="Arial"/>
              </a:defRPr>
            </a:lvl2pPr>
            <a:lvl3pPr indent="0" lvl="2" marL="0" marR="0" algn="r">
              <a:spcBef>
                <a:spcPts val="0"/>
              </a:spcBef>
              <a:spcAft>
                <a:spcPts val="0"/>
              </a:spcAft>
              <a:buNone/>
              <a:defRPr sz="1400">
                <a:solidFill>
                  <a:srgbClr val="000000"/>
                </a:solidFill>
                <a:latin typeface="Arial"/>
                <a:ea typeface="Arial"/>
                <a:cs typeface="Arial"/>
                <a:sym typeface="Arial"/>
              </a:defRPr>
            </a:lvl3pPr>
            <a:lvl4pPr indent="0" lvl="3" marL="0" marR="0" algn="r">
              <a:spcBef>
                <a:spcPts val="0"/>
              </a:spcBef>
              <a:spcAft>
                <a:spcPts val="0"/>
              </a:spcAft>
              <a:buNone/>
              <a:defRPr sz="1400">
                <a:solidFill>
                  <a:srgbClr val="000000"/>
                </a:solidFill>
                <a:latin typeface="Arial"/>
                <a:ea typeface="Arial"/>
                <a:cs typeface="Arial"/>
                <a:sym typeface="Arial"/>
              </a:defRPr>
            </a:lvl4pPr>
            <a:lvl5pPr indent="0" lvl="4" marL="0" marR="0" algn="r">
              <a:spcBef>
                <a:spcPts val="0"/>
              </a:spcBef>
              <a:spcAft>
                <a:spcPts val="0"/>
              </a:spcAft>
              <a:buNone/>
              <a:defRPr sz="1400">
                <a:solidFill>
                  <a:srgbClr val="000000"/>
                </a:solidFill>
                <a:latin typeface="Arial"/>
                <a:ea typeface="Arial"/>
                <a:cs typeface="Arial"/>
                <a:sym typeface="Arial"/>
              </a:defRPr>
            </a:lvl5pPr>
            <a:lvl6pPr indent="0" lvl="5" marL="0" marR="0" algn="r">
              <a:spcBef>
                <a:spcPts val="0"/>
              </a:spcBef>
              <a:spcAft>
                <a:spcPts val="0"/>
              </a:spcAft>
              <a:buNone/>
              <a:defRPr sz="1400">
                <a:solidFill>
                  <a:srgbClr val="000000"/>
                </a:solidFill>
                <a:latin typeface="Arial"/>
                <a:ea typeface="Arial"/>
                <a:cs typeface="Arial"/>
                <a:sym typeface="Arial"/>
              </a:defRPr>
            </a:lvl6pPr>
            <a:lvl7pPr indent="0" lvl="6" marL="0" marR="0" algn="r">
              <a:spcBef>
                <a:spcPts val="0"/>
              </a:spcBef>
              <a:spcAft>
                <a:spcPts val="0"/>
              </a:spcAft>
              <a:buNone/>
              <a:defRPr sz="1400">
                <a:solidFill>
                  <a:srgbClr val="000000"/>
                </a:solidFill>
                <a:latin typeface="Arial"/>
                <a:ea typeface="Arial"/>
                <a:cs typeface="Arial"/>
                <a:sym typeface="Arial"/>
              </a:defRPr>
            </a:lvl7pPr>
            <a:lvl8pPr indent="0" lvl="7" marL="0" marR="0" algn="r">
              <a:spcBef>
                <a:spcPts val="0"/>
              </a:spcBef>
              <a:spcAft>
                <a:spcPts val="0"/>
              </a:spcAft>
              <a:buNone/>
              <a:defRPr sz="1400">
                <a:solidFill>
                  <a:srgbClr val="000000"/>
                </a:solidFill>
                <a:latin typeface="Arial"/>
                <a:ea typeface="Arial"/>
                <a:cs typeface="Arial"/>
                <a:sym typeface="Arial"/>
              </a:defRPr>
            </a:lvl8pPr>
            <a:lvl9pPr indent="0" lvl="8" marL="0" marR="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1" name="Shape 131"/>
        <p:cNvGrpSpPr/>
        <p:nvPr/>
      </p:nvGrpSpPr>
      <p:grpSpPr>
        <a:xfrm>
          <a:off x="0" y="0"/>
          <a:ext cx="0" cy="0"/>
          <a:chOff x="0" y="0"/>
          <a:chExt cx="0" cy="0"/>
        </a:xfrm>
      </p:grpSpPr>
      <p:sp>
        <p:nvSpPr>
          <p:cNvPr id="132" name="Google Shape;132;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3" name="Google Shape;133;p23"/>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34" name="Google Shape;134;p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35" name="Google Shape;135;p2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Arial"/>
                <a:ea typeface="Arial"/>
                <a:cs typeface="Arial"/>
                <a:sym typeface="Arial"/>
              </a:defRPr>
            </a:lvl1pPr>
            <a:lvl2pPr indent="0" lvl="1" marL="0" marR="0" algn="r">
              <a:spcBef>
                <a:spcPts val="0"/>
              </a:spcBef>
              <a:spcAft>
                <a:spcPts val="0"/>
              </a:spcAft>
              <a:buNone/>
              <a:defRPr sz="1400">
                <a:solidFill>
                  <a:srgbClr val="000000"/>
                </a:solidFill>
                <a:latin typeface="Arial"/>
                <a:ea typeface="Arial"/>
                <a:cs typeface="Arial"/>
                <a:sym typeface="Arial"/>
              </a:defRPr>
            </a:lvl2pPr>
            <a:lvl3pPr indent="0" lvl="2" marL="0" marR="0" algn="r">
              <a:spcBef>
                <a:spcPts val="0"/>
              </a:spcBef>
              <a:spcAft>
                <a:spcPts val="0"/>
              </a:spcAft>
              <a:buNone/>
              <a:defRPr sz="1400">
                <a:solidFill>
                  <a:srgbClr val="000000"/>
                </a:solidFill>
                <a:latin typeface="Arial"/>
                <a:ea typeface="Arial"/>
                <a:cs typeface="Arial"/>
                <a:sym typeface="Arial"/>
              </a:defRPr>
            </a:lvl3pPr>
            <a:lvl4pPr indent="0" lvl="3" marL="0" marR="0" algn="r">
              <a:spcBef>
                <a:spcPts val="0"/>
              </a:spcBef>
              <a:spcAft>
                <a:spcPts val="0"/>
              </a:spcAft>
              <a:buNone/>
              <a:defRPr sz="1400">
                <a:solidFill>
                  <a:srgbClr val="000000"/>
                </a:solidFill>
                <a:latin typeface="Arial"/>
                <a:ea typeface="Arial"/>
                <a:cs typeface="Arial"/>
                <a:sym typeface="Arial"/>
              </a:defRPr>
            </a:lvl4pPr>
            <a:lvl5pPr indent="0" lvl="4" marL="0" marR="0" algn="r">
              <a:spcBef>
                <a:spcPts val="0"/>
              </a:spcBef>
              <a:spcAft>
                <a:spcPts val="0"/>
              </a:spcAft>
              <a:buNone/>
              <a:defRPr sz="1400">
                <a:solidFill>
                  <a:srgbClr val="000000"/>
                </a:solidFill>
                <a:latin typeface="Arial"/>
                <a:ea typeface="Arial"/>
                <a:cs typeface="Arial"/>
                <a:sym typeface="Arial"/>
              </a:defRPr>
            </a:lvl5pPr>
            <a:lvl6pPr indent="0" lvl="5" marL="0" marR="0" algn="r">
              <a:spcBef>
                <a:spcPts val="0"/>
              </a:spcBef>
              <a:spcAft>
                <a:spcPts val="0"/>
              </a:spcAft>
              <a:buNone/>
              <a:defRPr sz="1400">
                <a:solidFill>
                  <a:srgbClr val="000000"/>
                </a:solidFill>
                <a:latin typeface="Arial"/>
                <a:ea typeface="Arial"/>
                <a:cs typeface="Arial"/>
                <a:sym typeface="Arial"/>
              </a:defRPr>
            </a:lvl6pPr>
            <a:lvl7pPr indent="0" lvl="6" marL="0" marR="0" algn="r">
              <a:spcBef>
                <a:spcPts val="0"/>
              </a:spcBef>
              <a:spcAft>
                <a:spcPts val="0"/>
              </a:spcAft>
              <a:buNone/>
              <a:defRPr sz="1400">
                <a:solidFill>
                  <a:srgbClr val="000000"/>
                </a:solidFill>
                <a:latin typeface="Arial"/>
                <a:ea typeface="Arial"/>
                <a:cs typeface="Arial"/>
                <a:sym typeface="Arial"/>
              </a:defRPr>
            </a:lvl7pPr>
            <a:lvl8pPr indent="0" lvl="7" marL="0" marR="0" algn="r">
              <a:spcBef>
                <a:spcPts val="0"/>
              </a:spcBef>
              <a:spcAft>
                <a:spcPts val="0"/>
              </a:spcAft>
              <a:buNone/>
              <a:defRPr sz="1400">
                <a:solidFill>
                  <a:srgbClr val="000000"/>
                </a:solidFill>
                <a:latin typeface="Arial"/>
                <a:ea typeface="Arial"/>
                <a:cs typeface="Arial"/>
                <a:sym typeface="Arial"/>
              </a:defRPr>
            </a:lvl8pPr>
            <a:lvl9pPr indent="0" lvl="8" marL="0" marR="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8" name="Shape 138"/>
        <p:cNvGrpSpPr/>
        <p:nvPr/>
      </p:nvGrpSpPr>
      <p:grpSpPr>
        <a:xfrm>
          <a:off x="0" y="0"/>
          <a:ext cx="0" cy="0"/>
          <a:chOff x="0" y="0"/>
          <a:chExt cx="0" cy="0"/>
        </a:xfrm>
      </p:grpSpPr>
      <p:sp>
        <p:nvSpPr>
          <p:cNvPr id="139" name="Google Shape;139;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0" name="Google Shape;140;p2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1" name="Google Shape;141;p2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Arial"/>
                <a:ea typeface="Arial"/>
                <a:cs typeface="Arial"/>
                <a:sym typeface="Arial"/>
              </a:defRPr>
            </a:lvl1pPr>
            <a:lvl2pPr indent="0" lvl="1" marL="0" marR="0" algn="r">
              <a:spcBef>
                <a:spcPts val="0"/>
              </a:spcBef>
              <a:spcAft>
                <a:spcPts val="0"/>
              </a:spcAft>
              <a:buNone/>
              <a:defRPr sz="1400">
                <a:solidFill>
                  <a:srgbClr val="000000"/>
                </a:solidFill>
                <a:latin typeface="Arial"/>
                <a:ea typeface="Arial"/>
                <a:cs typeface="Arial"/>
                <a:sym typeface="Arial"/>
              </a:defRPr>
            </a:lvl2pPr>
            <a:lvl3pPr indent="0" lvl="2" marL="0" marR="0" algn="r">
              <a:spcBef>
                <a:spcPts val="0"/>
              </a:spcBef>
              <a:spcAft>
                <a:spcPts val="0"/>
              </a:spcAft>
              <a:buNone/>
              <a:defRPr sz="1400">
                <a:solidFill>
                  <a:srgbClr val="000000"/>
                </a:solidFill>
                <a:latin typeface="Arial"/>
                <a:ea typeface="Arial"/>
                <a:cs typeface="Arial"/>
                <a:sym typeface="Arial"/>
              </a:defRPr>
            </a:lvl3pPr>
            <a:lvl4pPr indent="0" lvl="3" marL="0" marR="0" algn="r">
              <a:spcBef>
                <a:spcPts val="0"/>
              </a:spcBef>
              <a:spcAft>
                <a:spcPts val="0"/>
              </a:spcAft>
              <a:buNone/>
              <a:defRPr sz="1400">
                <a:solidFill>
                  <a:srgbClr val="000000"/>
                </a:solidFill>
                <a:latin typeface="Arial"/>
                <a:ea typeface="Arial"/>
                <a:cs typeface="Arial"/>
                <a:sym typeface="Arial"/>
              </a:defRPr>
            </a:lvl4pPr>
            <a:lvl5pPr indent="0" lvl="4" marL="0" marR="0" algn="r">
              <a:spcBef>
                <a:spcPts val="0"/>
              </a:spcBef>
              <a:spcAft>
                <a:spcPts val="0"/>
              </a:spcAft>
              <a:buNone/>
              <a:defRPr sz="1400">
                <a:solidFill>
                  <a:srgbClr val="000000"/>
                </a:solidFill>
                <a:latin typeface="Arial"/>
                <a:ea typeface="Arial"/>
                <a:cs typeface="Arial"/>
                <a:sym typeface="Arial"/>
              </a:defRPr>
            </a:lvl5pPr>
            <a:lvl6pPr indent="0" lvl="5" marL="0" marR="0" algn="r">
              <a:spcBef>
                <a:spcPts val="0"/>
              </a:spcBef>
              <a:spcAft>
                <a:spcPts val="0"/>
              </a:spcAft>
              <a:buNone/>
              <a:defRPr sz="1400">
                <a:solidFill>
                  <a:srgbClr val="000000"/>
                </a:solidFill>
                <a:latin typeface="Arial"/>
                <a:ea typeface="Arial"/>
                <a:cs typeface="Arial"/>
                <a:sym typeface="Arial"/>
              </a:defRPr>
            </a:lvl6pPr>
            <a:lvl7pPr indent="0" lvl="6" marL="0" marR="0" algn="r">
              <a:spcBef>
                <a:spcPts val="0"/>
              </a:spcBef>
              <a:spcAft>
                <a:spcPts val="0"/>
              </a:spcAft>
              <a:buNone/>
              <a:defRPr sz="1400">
                <a:solidFill>
                  <a:srgbClr val="000000"/>
                </a:solidFill>
                <a:latin typeface="Arial"/>
                <a:ea typeface="Arial"/>
                <a:cs typeface="Arial"/>
                <a:sym typeface="Arial"/>
              </a:defRPr>
            </a:lvl7pPr>
            <a:lvl8pPr indent="0" lvl="7" marL="0" marR="0" algn="r">
              <a:spcBef>
                <a:spcPts val="0"/>
              </a:spcBef>
              <a:spcAft>
                <a:spcPts val="0"/>
              </a:spcAft>
              <a:buNone/>
              <a:defRPr sz="1400">
                <a:solidFill>
                  <a:srgbClr val="000000"/>
                </a:solidFill>
                <a:latin typeface="Arial"/>
                <a:ea typeface="Arial"/>
                <a:cs typeface="Arial"/>
                <a:sym typeface="Arial"/>
              </a:defRPr>
            </a:lvl8pPr>
            <a:lvl9pPr indent="0" lvl="8" marL="0" marR="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sp>
        <p:nvSpPr>
          <p:cNvPr id="145" name="Google Shape;145;p2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6" name="Google Shape;146;p2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7" name="Google Shape;147;p2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rgbClr val="000000"/>
                </a:solidFill>
                <a:latin typeface="Arial"/>
                <a:ea typeface="Arial"/>
                <a:cs typeface="Arial"/>
                <a:sym typeface="Arial"/>
              </a:defRPr>
            </a:lvl1pPr>
            <a:lvl2pPr indent="0" lvl="1" marL="0" marR="0" algn="r">
              <a:spcBef>
                <a:spcPts val="0"/>
              </a:spcBef>
              <a:spcAft>
                <a:spcPts val="0"/>
              </a:spcAft>
              <a:buNone/>
              <a:defRPr sz="1400">
                <a:solidFill>
                  <a:srgbClr val="000000"/>
                </a:solidFill>
                <a:latin typeface="Arial"/>
                <a:ea typeface="Arial"/>
                <a:cs typeface="Arial"/>
                <a:sym typeface="Arial"/>
              </a:defRPr>
            </a:lvl2pPr>
            <a:lvl3pPr indent="0" lvl="2" marL="0" marR="0" algn="r">
              <a:spcBef>
                <a:spcPts val="0"/>
              </a:spcBef>
              <a:spcAft>
                <a:spcPts val="0"/>
              </a:spcAft>
              <a:buNone/>
              <a:defRPr sz="1400">
                <a:solidFill>
                  <a:srgbClr val="000000"/>
                </a:solidFill>
                <a:latin typeface="Arial"/>
                <a:ea typeface="Arial"/>
                <a:cs typeface="Arial"/>
                <a:sym typeface="Arial"/>
              </a:defRPr>
            </a:lvl3pPr>
            <a:lvl4pPr indent="0" lvl="3" marL="0" marR="0" algn="r">
              <a:spcBef>
                <a:spcPts val="0"/>
              </a:spcBef>
              <a:spcAft>
                <a:spcPts val="0"/>
              </a:spcAft>
              <a:buNone/>
              <a:defRPr sz="1400">
                <a:solidFill>
                  <a:srgbClr val="000000"/>
                </a:solidFill>
                <a:latin typeface="Arial"/>
                <a:ea typeface="Arial"/>
                <a:cs typeface="Arial"/>
                <a:sym typeface="Arial"/>
              </a:defRPr>
            </a:lvl4pPr>
            <a:lvl5pPr indent="0" lvl="4" marL="0" marR="0" algn="r">
              <a:spcBef>
                <a:spcPts val="0"/>
              </a:spcBef>
              <a:spcAft>
                <a:spcPts val="0"/>
              </a:spcAft>
              <a:buNone/>
              <a:defRPr sz="1400">
                <a:solidFill>
                  <a:srgbClr val="000000"/>
                </a:solidFill>
                <a:latin typeface="Arial"/>
                <a:ea typeface="Arial"/>
                <a:cs typeface="Arial"/>
                <a:sym typeface="Arial"/>
              </a:defRPr>
            </a:lvl5pPr>
            <a:lvl6pPr indent="0" lvl="5" marL="0" marR="0" algn="r">
              <a:spcBef>
                <a:spcPts val="0"/>
              </a:spcBef>
              <a:spcAft>
                <a:spcPts val="0"/>
              </a:spcAft>
              <a:buNone/>
              <a:defRPr sz="1400">
                <a:solidFill>
                  <a:srgbClr val="000000"/>
                </a:solidFill>
                <a:latin typeface="Arial"/>
                <a:ea typeface="Arial"/>
                <a:cs typeface="Arial"/>
                <a:sym typeface="Arial"/>
              </a:defRPr>
            </a:lvl6pPr>
            <a:lvl7pPr indent="0" lvl="6" marL="0" marR="0" algn="r">
              <a:spcBef>
                <a:spcPts val="0"/>
              </a:spcBef>
              <a:spcAft>
                <a:spcPts val="0"/>
              </a:spcAft>
              <a:buNone/>
              <a:defRPr sz="1400">
                <a:solidFill>
                  <a:srgbClr val="000000"/>
                </a:solidFill>
                <a:latin typeface="Arial"/>
                <a:ea typeface="Arial"/>
                <a:cs typeface="Arial"/>
                <a:sym typeface="Arial"/>
              </a:defRPr>
            </a:lvl7pPr>
            <a:lvl8pPr indent="0" lvl="7" marL="0" marR="0" algn="r">
              <a:spcBef>
                <a:spcPts val="0"/>
              </a:spcBef>
              <a:spcAft>
                <a:spcPts val="0"/>
              </a:spcAft>
              <a:buNone/>
              <a:defRPr sz="1400">
                <a:solidFill>
                  <a:srgbClr val="000000"/>
                </a:solidFill>
                <a:latin typeface="Arial"/>
                <a:ea typeface="Arial"/>
                <a:cs typeface="Arial"/>
                <a:sym typeface="Arial"/>
              </a:defRPr>
            </a:lvl8pPr>
            <a:lvl9pPr indent="0" lvl="8" marL="0" marR="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6" name="Shape 156"/>
        <p:cNvGrpSpPr/>
        <p:nvPr/>
      </p:nvGrpSpPr>
      <p:grpSpPr>
        <a:xfrm>
          <a:off x="0" y="0"/>
          <a:ext cx="0" cy="0"/>
          <a:chOff x="0" y="0"/>
          <a:chExt cx="0" cy="0"/>
        </a:xfrm>
      </p:grpSpPr>
      <p:sp>
        <p:nvSpPr>
          <p:cNvPr descr="Flag_more_blue" id="157" name="Google Shape;157;p27"/>
          <p:cNvSpPr/>
          <p:nvPr/>
        </p:nvSpPr>
        <p:spPr>
          <a:xfrm>
            <a:off x="0" y="2722563"/>
            <a:ext cx="9144000" cy="4135437"/>
          </a:xfrm>
          <a:prstGeom prst="rect">
            <a:avLst/>
          </a:prstGeom>
          <a:solidFill>
            <a:srgbClr val="FFFFFF"/>
          </a:solidFill>
          <a:ln>
            <a:noFill/>
          </a:ln>
        </p:spPr>
      </p:sp>
      <p:sp>
        <p:nvSpPr>
          <p:cNvPr id="158" name="Google Shape;158;p27"/>
          <p:cNvSpPr/>
          <p:nvPr/>
        </p:nvSpPr>
        <p:spPr>
          <a:xfrm>
            <a:off x="0" y="2514600"/>
            <a:ext cx="9144000" cy="420688"/>
          </a:xfrm>
          <a:prstGeom prst="rect">
            <a:avLst/>
          </a:prstGeom>
          <a:solidFill>
            <a:srgbClr val="013C8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Times New Roman"/>
              <a:ea typeface="Times New Roman"/>
              <a:cs typeface="Times New Roman"/>
              <a:sym typeface="Times New Roman"/>
            </a:endParaRPr>
          </a:p>
        </p:txBody>
      </p:sp>
      <p:sp>
        <p:nvSpPr>
          <p:cNvPr id="159" name="Google Shape;159;p27"/>
          <p:cNvSpPr/>
          <p:nvPr/>
        </p:nvSpPr>
        <p:spPr>
          <a:xfrm>
            <a:off x="0" y="1708150"/>
            <a:ext cx="9144000" cy="850900"/>
          </a:xfrm>
          <a:prstGeom prst="rect">
            <a:avLst/>
          </a:prstGeom>
          <a:solidFill>
            <a:srgbClr val="A50021"/>
          </a:solidFill>
          <a:ln>
            <a:noFill/>
          </a:ln>
        </p:spPr>
        <p:txBody>
          <a:bodyPr anchorCtr="0" anchor="ctr" bIns="45700" lIns="91425" spcFirstLastPara="1" rIns="91425" wrap="square" tIns="45700">
            <a:noAutofit/>
          </a:bodyPr>
          <a:lstStyle/>
          <a:p>
            <a:pPr indent="0" lvl="0" marL="404813" marR="0" rtl="0" algn="l">
              <a:spcBef>
                <a:spcPts val="0"/>
              </a:spcBef>
              <a:spcAft>
                <a:spcPts val="0"/>
              </a:spcAft>
              <a:buNone/>
            </a:pPr>
            <a:r>
              <a:t/>
            </a:r>
            <a:endParaRPr sz="3600">
              <a:solidFill>
                <a:srgbClr val="FFFFFF"/>
              </a:solidFill>
              <a:latin typeface="Times New Roman"/>
              <a:ea typeface="Times New Roman"/>
              <a:cs typeface="Times New Roman"/>
              <a:sym typeface="Times New Roman"/>
            </a:endParaRPr>
          </a:p>
        </p:txBody>
      </p:sp>
      <p:pic>
        <p:nvPicPr>
          <p:cNvPr id="160" name="Google Shape;160;p27"/>
          <p:cNvPicPr preferRelativeResize="0"/>
          <p:nvPr/>
        </p:nvPicPr>
        <p:blipFill rotWithShape="1">
          <a:blip r:embed="rId2">
            <a:alphaModFix/>
          </a:blip>
          <a:srcRect b="0" l="0" r="0" t="0"/>
          <a:stretch/>
        </p:blipFill>
        <p:spPr>
          <a:xfrm>
            <a:off x="455613" y="455613"/>
            <a:ext cx="850900" cy="854075"/>
          </a:xfrm>
          <a:prstGeom prst="rect">
            <a:avLst/>
          </a:prstGeom>
          <a:noFill/>
          <a:ln>
            <a:noFill/>
          </a:ln>
        </p:spPr>
      </p:pic>
      <p:sp>
        <p:nvSpPr>
          <p:cNvPr id="161" name="Google Shape;161;p27"/>
          <p:cNvSpPr txBox="1"/>
          <p:nvPr/>
        </p:nvSpPr>
        <p:spPr>
          <a:xfrm>
            <a:off x="4114800" y="1066800"/>
            <a:ext cx="4445000" cy="3048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rPr b="1" lang="en-US" sz="1400">
                <a:solidFill>
                  <a:srgbClr val="4C4C4C"/>
                </a:solidFill>
                <a:latin typeface="Times New Roman"/>
                <a:ea typeface="Times New Roman"/>
                <a:cs typeface="Times New Roman"/>
                <a:sym typeface="Times New Roman"/>
              </a:rPr>
              <a:t>U.S. General Services Administration</a:t>
            </a:r>
            <a:endParaRPr sz="1800">
              <a:solidFill>
                <a:srgbClr val="000000"/>
              </a:solidFill>
              <a:latin typeface="Libre Franklin Medium"/>
              <a:ea typeface="Libre Franklin Medium"/>
              <a:cs typeface="Libre Franklin Medium"/>
              <a:sym typeface="Libre Franklin Medium"/>
            </a:endParaRPr>
          </a:p>
        </p:txBody>
      </p:sp>
      <p:sp>
        <p:nvSpPr>
          <p:cNvPr descr="Image of a US flag" id="162" name="Google Shape;162;p27"/>
          <p:cNvSpPr/>
          <p:nvPr/>
        </p:nvSpPr>
        <p:spPr>
          <a:xfrm>
            <a:off x="0" y="2722563"/>
            <a:ext cx="9145588" cy="4135437"/>
          </a:xfrm>
          <a:prstGeom prst="rect">
            <a:avLst/>
          </a:prstGeom>
          <a:solidFill>
            <a:srgbClr val="FFFFFF"/>
          </a:solidFill>
          <a:ln>
            <a:noFill/>
          </a:ln>
        </p:spPr>
      </p:sp>
      <p:sp>
        <p:nvSpPr>
          <p:cNvPr descr="Blue horizontal band" id="163" name="Google Shape;163;p27"/>
          <p:cNvSpPr/>
          <p:nvPr/>
        </p:nvSpPr>
        <p:spPr>
          <a:xfrm>
            <a:off x="0" y="2514600"/>
            <a:ext cx="9144000" cy="420688"/>
          </a:xfrm>
          <a:prstGeom prst="rect">
            <a:avLst/>
          </a:prstGeom>
          <a:solidFill>
            <a:srgbClr val="013C8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Times New Roman"/>
              <a:ea typeface="Times New Roman"/>
              <a:cs typeface="Times New Roman"/>
              <a:sym typeface="Times New Roman"/>
            </a:endParaRPr>
          </a:p>
        </p:txBody>
      </p:sp>
      <p:sp>
        <p:nvSpPr>
          <p:cNvPr descr="Red horizontal band" id="164" name="Google Shape;164;p27"/>
          <p:cNvSpPr/>
          <p:nvPr/>
        </p:nvSpPr>
        <p:spPr>
          <a:xfrm>
            <a:off x="0" y="1708150"/>
            <a:ext cx="9144000" cy="850900"/>
          </a:xfrm>
          <a:prstGeom prst="rect">
            <a:avLst/>
          </a:prstGeom>
          <a:solidFill>
            <a:srgbClr val="A50021"/>
          </a:solidFill>
          <a:ln>
            <a:noFill/>
          </a:ln>
        </p:spPr>
        <p:txBody>
          <a:bodyPr anchorCtr="0" anchor="ctr" bIns="45700" lIns="91425" spcFirstLastPara="1" rIns="91425" wrap="square" tIns="45700">
            <a:noAutofit/>
          </a:bodyPr>
          <a:lstStyle/>
          <a:p>
            <a:pPr indent="0" lvl="0" marL="404813" marR="0" rtl="0" algn="l">
              <a:spcBef>
                <a:spcPts val="0"/>
              </a:spcBef>
              <a:spcAft>
                <a:spcPts val="0"/>
              </a:spcAft>
              <a:buNone/>
            </a:pPr>
            <a:r>
              <a:rPr lang="en-US" sz="3600">
                <a:solidFill>
                  <a:srgbClr val="FFFFFF"/>
                </a:solidFill>
                <a:latin typeface="Times New Roman"/>
                <a:ea typeface="Times New Roman"/>
                <a:cs typeface="Times New Roman"/>
                <a:sym typeface="Times New Roman"/>
              </a:rPr>
              <a:t>Federal Acquisition Service</a:t>
            </a:r>
            <a:endParaRPr/>
          </a:p>
        </p:txBody>
      </p:sp>
      <p:pic>
        <p:nvPicPr>
          <p:cNvPr descr="GSA Starmark logo" id="165" name="Google Shape;165;p27"/>
          <p:cNvPicPr preferRelativeResize="0"/>
          <p:nvPr/>
        </p:nvPicPr>
        <p:blipFill rotWithShape="1">
          <a:blip r:embed="rId2">
            <a:alphaModFix/>
          </a:blip>
          <a:srcRect b="0" l="0" r="0" t="0"/>
          <a:stretch/>
        </p:blipFill>
        <p:spPr>
          <a:xfrm>
            <a:off x="455613" y="455613"/>
            <a:ext cx="850900" cy="854075"/>
          </a:xfrm>
          <a:prstGeom prst="rect">
            <a:avLst/>
          </a:prstGeom>
          <a:noFill/>
          <a:ln>
            <a:noFill/>
          </a:ln>
        </p:spPr>
      </p:pic>
      <p:sp>
        <p:nvSpPr>
          <p:cNvPr id="166" name="Google Shape;166;p27"/>
          <p:cNvSpPr txBox="1"/>
          <p:nvPr/>
        </p:nvSpPr>
        <p:spPr>
          <a:xfrm>
            <a:off x="4114800" y="1066800"/>
            <a:ext cx="4445000" cy="3048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rPr b="1" lang="en-US" sz="1400">
                <a:solidFill>
                  <a:srgbClr val="4C4C4C"/>
                </a:solidFill>
                <a:latin typeface="Times New Roman"/>
                <a:ea typeface="Times New Roman"/>
                <a:cs typeface="Times New Roman"/>
                <a:sym typeface="Times New Roman"/>
              </a:rPr>
              <a:t>U.S. General Services Administration</a:t>
            </a:r>
            <a:endParaRPr sz="1800">
              <a:solidFill>
                <a:srgbClr val="000000"/>
              </a:solidFill>
              <a:latin typeface="Libre Franklin Medium"/>
              <a:ea typeface="Libre Franklin Medium"/>
              <a:cs typeface="Libre Franklin Medium"/>
              <a:sym typeface="Libre Franklin Medium"/>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7" name="Shape 167"/>
        <p:cNvGrpSpPr/>
        <p:nvPr/>
      </p:nvGrpSpPr>
      <p:grpSpPr>
        <a:xfrm>
          <a:off x="0" y="0"/>
          <a:ext cx="0" cy="0"/>
          <a:chOff x="0" y="0"/>
          <a:chExt cx="0" cy="0"/>
        </a:xfrm>
      </p:grpSpPr>
      <p:sp>
        <p:nvSpPr>
          <p:cNvPr id="168" name="Google Shape;168;p28"/>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8"/>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70" name="Google Shape;170;p2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1" name="Shape 171"/>
        <p:cNvGrpSpPr/>
        <p:nvPr/>
      </p:nvGrpSpPr>
      <p:grpSpPr>
        <a:xfrm>
          <a:off x="0" y="0"/>
          <a:ext cx="0" cy="0"/>
          <a:chOff x="0" y="0"/>
          <a:chExt cx="0" cy="0"/>
        </a:xfrm>
      </p:grpSpPr>
      <p:sp>
        <p:nvSpPr>
          <p:cNvPr id="172" name="Google Shape;172;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600"/>
              <a:buNone/>
              <a:defRPr sz="1600"/>
            </a:lvl3pPr>
            <a:lvl4pPr indent="-228600" lvl="3" marL="1828800" algn="l">
              <a:spcBef>
                <a:spcPts val="280"/>
              </a:spcBef>
              <a:spcAft>
                <a:spcPts val="0"/>
              </a:spcAft>
              <a:buSzPts val="140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174" name="Google Shape;174;p2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5" name="Shape 175"/>
        <p:cNvGrpSpPr/>
        <p:nvPr/>
      </p:nvGrpSpPr>
      <p:grpSpPr>
        <a:xfrm>
          <a:off x="0" y="0"/>
          <a:ext cx="0" cy="0"/>
          <a:chOff x="0" y="0"/>
          <a:chExt cx="0" cy="0"/>
        </a:xfrm>
      </p:grpSpPr>
      <p:sp>
        <p:nvSpPr>
          <p:cNvPr id="176" name="Google Shape;176;p30"/>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30"/>
          <p:cNvSpPr txBox="1"/>
          <p:nvPr>
            <p:ph idx="1" type="body"/>
          </p:nvPr>
        </p:nvSpPr>
        <p:spPr>
          <a:xfrm>
            <a:off x="455613" y="2393950"/>
            <a:ext cx="3808412" cy="30480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78" name="Google Shape;178;p30"/>
          <p:cNvSpPr txBox="1"/>
          <p:nvPr>
            <p:ph idx="2" type="body"/>
          </p:nvPr>
        </p:nvSpPr>
        <p:spPr>
          <a:xfrm>
            <a:off x="4416425" y="2393950"/>
            <a:ext cx="3808413" cy="30480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79" name="Google Shape;179;p3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0" name="Shape 180"/>
        <p:cNvGrpSpPr/>
        <p:nvPr/>
      </p:nvGrpSpPr>
      <p:grpSpPr>
        <a:xfrm>
          <a:off x="0" y="0"/>
          <a:ext cx="0" cy="0"/>
          <a:chOff x="0" y="0"/>
          <a:chExt cx="0" cy="0"/>
        </a:xfrm>
      </p:grpSpPr>
      <p:sp>
        <p:nvSpPr>
          <p:cNvPr id="181" name="Google Shape;181;p31"/>
          <p:cNvSpPr txBox="1"/>
          <p:nvPr>
            <p:ph type="title"/>
          </p:nvPr>
        </p:nvSpPr>
        <p:spPr>
          <a:xfrm>
            <a:off x="457200" y="1143000"/>
            <a:ext cx="8229600" cy="5847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31"/>
          <p:cNvSpPr txBox="1"/>
          <p:nvPr>
            <p:ph idx="1" type="body"/>
          </p:nvPr>
        </p:nvSpPr>
        <p:spPr>
          <a:xfrm>
            <a:off x="457200" y="1828800"/>
            <a:ext cx="4040188" cy="838200"/>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183" name="Google Shape;183;p31"/>
          <p:cNvSpPr txBox="1"/>
          <p:nvPr>
            <p:ph idx="2" type="body"/>
          </p:nvPr>
        </p:nvSpPr>
        <p:spPr>
          <a:xfrm>
            <a:off x="457200" y="2743200"/>
            <a:ext cx="4040188" cy="3382962"/>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184" name="Google Shape;184;p31"/>
          <p:cNvSpPr txBox="1"/>
          <p:nvPr>
            <p:ph idx="3" type="body"/>
          </p:nvPr>
        </p:nvSpPr>
        <p:spPr>
          <a:xfrm>
            <a:off x="4648200" y="1828800"/>
            <a:ext cx="4041775" cy="838200"/>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185" name="Google Shape;185;p31"/>
          <p:cNvSpPr txBox="1"/>
          <p:nvPr>
            <p:ph idx="4" type="body"/>
          </p:nvPr>
        </p:nvSpPr>
        <p:spPr>
          <a:xfrm>
            <a:off x="4645025" y="2743200"/>
            <a:ext cx="4041775" cy="3382962"/>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186" name="Google Shape;186;p3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7" name="Shape 187"/>
        <p:cNvGrpSpPr/>
        <p:nvPr/>
      </p:nvGrpSpPr>
      <p:grpSpPr>
        <a:xfrm>
          <a:off x="0" y="0"/>
          <a:ext cx="0" cy="0"/>
          <a:chOff x="0" y="0"/>
          <a:chExt cx="0" cy="0"/>
        </a:xfrm>
      </p:grpSpPr>
      <p:sp>
        <p:nvSpPr>
          <p:cNvPr id="188" name="Google Shape;188;p32"/>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1" sz="1400">
                <a:solidFill>
                  <a:schemeClr val="dk1"/>
                </a:solidFill>
                <a:latin typeface="Arial"/>
                <a:ea typeface="Arial"/>
                <a:cs typeface="Arial"/>
                <a:sym typeface="Arial"/>
              </a:defRPr>
            </a:lvl1pPr>
            <a:lvl2pPr indent="0" lvl="1" marL="0" marR="0" algn="r">
              <a:spcBef>
                <a:spcPts val="0"/>
              </a:spcBef>
              <a:spcAft>
                <a:spcPts val="0"/>
              </a:spcAft>
              <a:buNone/>
              <a:defRPr b="1" sz="1400">
                <a:solidFill>
                  <a:schemeClr val="dk1"/>
                </a:solidFill>
                <a:latin typeface="Arial"/>
                <a:ea typeface="Arial"/>
                <a:cs typeface="Arial"/>
                <a:sym typeface="Arial"/>
              </a:defRPr>
            </a:lvl2pPr>
            <a:lvl3pPr indent="0" lvl="2" marL="0" marR="0" algn="r">
              <a:spcBef>
                <a:spcPts val="0"/>
              </a:spcBef>
              <a:spcAft>
                <a:spcPts val="0"/>
              </a:spcAft>
              <a:buNone/>
              <a:defRPr b="1" sz="1400">
                <a:solidFill>
                  <a:schemeClr val="dk1"/>
                </a:solidFill>
                <a:latin typeface="Arial"/>
                <a:ea typeface="Arial"/>
                <a:cs typeface="Arial"/>
                <a:sym typeface="Arial"/>
              </a:defRPr>
            </a:lvl3pPr>
            <a:lvl4pPr indent="0" lvl="3" marL="0" marR="0" algn="r">
              <a:spcBef>
                <a:spcPts val="0"/>
              </a:spcBef>
              <a:spcAft>
                <a:spcPts val="0"/>
              </a:spcAft>
              <a:buNone/>
              <a:defRPr b="1" sz="1400">
                <a:solidFill>
                  <a:schemeClr val="dk1"/>
                </a:solidFill>
                <a:latin typeface="Arial"/>
                <a:ea typeface="Arial"/>
                <a:cs typeface="Arial"/>
                <a:sym typeface="Arial"/>
              </a:defRPr>
            </a:lvl4pPr>
            <a:lvl5pPr indent="0" lvl="4" marL="0" marR="0" algn="r">
              <a:spcBef>
                <a:spcPts val="0"/>
              </a:spcBef>
              <a:spcAft>
                <a:spcPts val="0"/>
              </a:spcAft>
              <a:buNone/>
              <a:defRPr b="1" sz="1400">
                <a:solidFill>
                  <a:schemeClr val="dk1"/>
                </a:solidFill>
                <a:latin typeface="Arial"/>
                <a:ea typeface="Arial"/>
                <a:cs typeface="Arial"/>
                <a:sym typeface="Arial"/>
              </a:defRPr>
            </a:lvl5pPr>
            <a:lvl6pPr indent="0" lvl="5" marL="0" marR="0" algn="r">
              <a:spcBef>
                <a:spcPts val="0"/>
              </a:spcBef>
              <a:spcAft>
                <a:spcPts val="0"/>
              </a:spcAft>
              <a:buNone/>
              <a:defRPr b="1" sz="1400">
                <a:solidFill>
                  <a:schemeClr val="dk1"/>
                </a:solidFill>
                <a:latin typeface="Arial"/>
                <a:ea typeface="Arial"/>
                <a:cs typeface="Arial"/>
                <a:sym typeface="Arial"/>
              </a:defRPr>
            </a:lvl6pPr>
            <a:lvl7pPr indent="0" lvl="6" marL="0" marR="0" algn="r">
              <a:spcBef>
                <a:spcPts val="0"/>
              </a:spcBef>
              <a:spcAft>
                <a:spcPts val="0"/>
              </a:spcAft>
              <a:buNone/>
              <a:defRPr b="1" sz="1400">
                <a:solidFill>
                  <a:schemeClr val="dk1"/>
                </a:solidFill>
                <a:latin typeface="Arial"/>
                <a:ea typeface="Arial"/>
                <a:cs typeface="Arial"/>
                <a:sym typeface="Arial"/>
              </a:defRPr>
            </a:lvl7pPr>
            <a:lvl8pPr indent="0" lvl="7" marL="0" marR="0" algn="r">
              <a:spcBef>
                <a:spcPts val="0"/>
              </a:spcBef>
              <a:spcAft>
                <a:spcPts val="0"/>
              </a:spcAft>
              <a:buNone/>
              <a:defRPr b="1" sz="1400">
                <a:solidFill>
                  <a:schemeClr val="dk1"/>
                </a:solidFill>
                <a:latin typeface="Arial"/>
                <a:ea typeface="Arial"/>
                <a:cs typeface="Arial"/>
                <a:sym typeface="Arial"/>
              </a:defRPr>
            </a:lvl8pPr>
            <a:lvl9pPr indent="0" lvl="8" marL="0" marR="0" algn="r">
              <a:spcBef>
                <a:spcPts val="0"/>
              </a:spcBef>
              <a:spcAft>
                <a:spcPts val="0"/>
              </a:spcAft>
              <a:buNone/>
              <a:defRPr b="1"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0" name="Shape 190"/>
        <p:cNvGrpSpPr/>
        <p:nvPr/>
      </p:nvGrpSpPr>
      <p:grpSpPr>
        <a:xfrm>
          <a:off x="0" y="0"/>
          <a:ext cx="0" cy="0"/>
          <a:chOff x="0" y="0"/>
          <a:chExt cx="0" cy="0"/>
        </a:xfrm>
      </p:grpSpPr>
      <p:sp>
        <p:nvSpPr>
          <p:cNvPr id="191" name="Google Shape;191;p3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2" name="Shape 192"/>
        <p:cNvGrpSpPr/>
        <p:nvPr/>
      </p:nvGrpSpPr>
      <p:grpSpPr>
        <a:xfrm>
          <a:off x="0" y="0"/>
          <a:ext cx="0" cy="0"/>
          <a:chOff x="0" y="0"/>
          <a:chExt cx="0" cy="0"/>
        </a:xfrm>
      </p:grpSpPr>
      <p:sp>
        <p:nvSpPr>
          <p:cNvPr id="193" name="Google Shape;193;p34"/>
          <p:cNvSpPr txBox="1"/>
          <p:nvPr>
            <p:ph type="title"/>
          </p:nvPr>
        </p:nvSpPr>
        <p:spPr>
          <a:xfrm>
            <a:off x="457200" y="1219200"/>
            <a:ext cx="3008313" cy="70788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34"/>
          <p:cNvSpPr txBox="1"/>
          <p:nvPr>
            <p:ph idx="1" type="body"/>
          </p:nvPr>
        </p:nvSpPr>
        <p:spPr>
          <a:xfrm>
            <a:off x="3575050" y="1219200"/>
            <a:ext cx="5111750" cy="4906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195" name="Google Shape;195;p34"/>
          <p:cNvSpPr txBox="1"/>
          <p:nvPr>
            <p:ph idx="2" type="body"/>
          </p:nvPr>
        </p:nvSpPr>
        <p:spPr>
          <a:xfrm>
            <a:off x="457200" y="2057400"/>
            <a:ext cx="3008313" cy="40687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96" name="Google Shape;196;p3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7" name="Shape 197"/>
        <p:cNvGrpSpPr/>
        <p:nvPr/>
      </p:nvGrpSpPr>
      <p:grpSpPr>
        <a:xfrm>
          <a:off x="0" y="0"/>
          <a:ext cx="0" cy="0"/>
          <a:chOff x="0" y="0"/>
          <a:chExt cx="0" cy="0"/>
        </a:xfrm>
      </p:grpSpPr>
      <p:sp>
        <p:nvSpPr>
          <p:cNvPr id="198" name="Google Shape;198;p3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35"/>
          <p:cNvSpPr/>
          <p:nvPr>
            <p:ph idx="2" type="pic"/>
          </p:nvPr>
        </p:nvSpPr>
        <p:spPr>
          <a:xfrm>
            <a:off x="1792288" y="1219200"/>
            <a:ext cx="5486400" cy="3508374"/>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lt1"/>
              </a:buClr>
              <a:buSzPts val="3200"/>
              <a:buFont typeface="Noto Sans Symbols"/>
              <a:buNone/>
              <a:defRPr b="0" i="0" sz="3200" u="none" cap="none" strike="noStrike">
                <a:solidFill>
                  <a:srgbClr val="013C88"/>
                </a:solidFill>
                <a:latin typeface="Times New Roman"/>
                <a:ea typeface="Times New Roman"/>
                <a:cs typeface="Times New Roman"/>
                <a:sym typeface="Times New Roman"/>
              </a:defRPr>
            </a:lvl1pPr>
            <a:lvl2pPr lvl="1" marR="0" rtl="0" algn="l">
              <a:spcBef>
                <a:spcPts val="560"/>
              </a:spcBef>
              <a:spcAft>
                <a:spcPts val="0"/>
              </a:spcAft>
              <a:buClr>
                <a:schemeClr val="lt1"/>
              </a:buClr>
              <a:buSzPts val="2800"/>
              <a:buFont typeface="Noto Sans Symbols"/>
              <a:buNone/>
              <a:defRPr b="0" i="0" sz="2800" u="none" cap="none" strike="noStrike">
                <a:solidFill>
                  <a:srgbClr val="013C88"/>
                </a:solidFill>
                <a:latin typeface="Times New Roman"/>
                <a:ea typeface="Times New Roman"/>
                <a:cs typeface="Times New Roman"/>
                <a:sym typeface="Times New Roman"/>
              </a:defRPr>
            </a:lvl2pPr>
            <a:lvl3pPr lvl="2" marR="0" rtl="0" algn="l">
              <a:spcBef>
                <a:spcPts val="480"/>
              </a:spcBef>
              <a:spcAft>
                <a:spcPts val="0"/>
              </a:spcAft>
              <a:buClr>
                <a:schemeClr val="lt1"/>
              </a:buClr>
              <a:buSzPts val="2400"/>
              <a:buFont typeface="Arial"/>
              <a:buNone/>
              <a:defRPr b="0" i="0" sz="2400" u="none" cap="none" strike="noStrike">
                <a:solidFill>
                  <a:srgbClr val="013C88"/>
                </a:solidFill>
                <a:latin typeface="Times New Roman"/>
                <a:ea typeface="Times New Roman"/>
                <a:cs typeface="Times New Roman"/>
                <a:sym typeface="Times New Roman"/>
              </a:defRPr>
            </a:lvl3pPr>
            <a:lvl4pPr lvl="3"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4pPr>
            <a:lvl5pPr lvl="4"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5pPr>
            <a:lvl6pPr lvl="5"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6pPr>
            <a:lvl7pPr lvl="6"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7pPr>
            <a:lvl8pPr lvl="7"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8pPr>
            <a:lvl9pPr lvl="8" marR="0" rtl="0" algn="l">
              <a:spcBef>
                <a:spcPts val="400"/>
              </a:spcBef>
              <a:spcAft>
                <a:spcPts val="0"/>
              </a:spcAft>
              <a:buClr>
                <a:schemeClr val="lt1"/>
              </a:buClr>
              <a:buSzPts val="2000"/>
              <a:buFont typeface="Noto Sans Symbols"/>
              <a:buNone/>
              <a:defRPr b="0" i="0" sz="2000" u="none" cap="none" strike="noStrike">
                <a:solidFill>
                  <a:srgbClr val="013C88"/>
                </a:solidFill>
                <a:latin typeface="Times New Roman"/>
                <a:ea typeface="Times New Roman"/>
                <a:cs typeface="Times New Roman"/>
                <a:sym typeface="Times New Roman"/>
              </a:defRPr>
            </a:lvl9pPr>
          </a:lstStyle>
          <a:p/>
        </p:txBody>
      </p:sp>
      <p:sp>
        <p:nvSpPr>
          <p:cNvPr id="200" name="Google Shape;200;p3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201" name="Google Shape;201;p3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p36"/>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36"/>
          <p:cNvSpPr txBox="1"/>
          <p:nvPr>
            <p:ph idx="1" type="body"/>
          </p:nvPr>
        </p:nvSpPr>
        <p:spPr>
          <a:xfrm rot="5400000">
            <a:off x="2816226" y="33337"/>
            <a:ext cx="3048000" cy="77692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05" name="Google Shape;205;p3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6" name="Shape 206"/>
        <p:cNvGrpSpPr/>
        <p:nvPr/>
      </p:nvGrpSpPr>
      <p:grpSpPr>
        <a:xfrm>
          <a:off x="0" y="0"/>
          <a:ext cx="0" cy="0"/>
          <a:chOff x="0" y="0"/>
          <a:chExt cx="0" cy="0"/>
        </a:xfrm>
      </p:grpSpPr>
      <p:sp>
        <p:nvSpPr>
          <p:cNvPr id="207" name="Google Shape;207;p37"/>
          <p:cNvSpPr txBox="1"/>
          <p:nvPr>
            <p:ph type="title"/>
          </p:nvPr>
        </p:nvSpPr>
        <p:spPr>
          <a:xfrm rot="5400000">
            <a:off x="5274469" y="2489994"/>
            <a:ext cx="3962400" cy="194151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37"/>
          <p:cNvSpPr txBox="1"/>
          <p:nvPr>
            <p:ph idx="1" type="body"/>
          </p:nvPr>
        </p:nvSpPr>
        <p:spPr>
          <a:xfrm rot="5400000">
            <a:off x="1312863" y="622300"/>
            <a:ext cx="3962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09" name="Google Shape;209;p3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210" name="Shape 210"/>
        <p:cNvGrpSpPr/>
        <p:nvPr/>
      </p:nvGrpSpPr>
      <p:grpSpPr>
        <a:xfrm>
          <a:off x="0" y="0"/>
          <a:ext cx="0" cy="0"/>
          <a:chOff x="0" y="0"/>
          <a:chExt cx="0" cy="0"/>
        </a:xfrm>
      </p:grpSpPr>
      <p:sp>
        <p:nvSpPr>
          <p:cNvPr id="211" name="Google Shape;211;p38"/>
          <p:cNvSpPr txBox="1"/>
          <p:nvPr>
            <p:ph type="title"/>
          </p:nvPr>
        </p:nvSpPr>
        <p:spPr>
          <a:xfrm>
            <a:off x="457200" y="2286000"/>
            <a:ext cx="7769225" cy="5492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38"/>
          <p:cNvSpPr txBox="1"/>
          <p:nvPr>
            <p:ph idx="1" type="body"/>
          </p:nvPr>
        </p:nvSpPr>
        <p:spPr>
          <a:xfrm>
            <a:off x="455613" y="3200400"/>
            <a:ext cx="3808412" cy="3048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13" name="Google Shape;213;p38"/>
          <p:cNvSpPr txBox="1"/>
          <p:nvPr>
            <p:ph idx="2" type="body"/>
          </p:nvPr>
        </p:nvSpPr>
        <p:spPr>
          <a:xfrm>
            <a:off x="4416425" y="3200400"/>
            <a:ext cx="3808413" cy="3048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14" name="Google Shape;214;p3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1" sz="1400">
                <a:solidFill>
                  <a:srgbClr val="013C88"/>
                </a:solidFill>
                <a:latin typeface="Arial"/>
                <a:ea typeface="Arial"/>
                <a:cs typeface="Arial"/>
                <a:sym typeface="Arial"/>
              </a:defRPr>
            </a:lvl1pPr>
            <a:lvl2pPr indent="0" lvl="1" marL="0" algn="r">
              <a:spcBef>
                <a:spcPts val="0"/>
              </a:spcBef>
              <a:spcAft>
                <a:spcPts val="0"/>
              </a:spcAft>
              <a:buNone/>
              <a:defRPr b="1" sz="1400">
                <a:solidFill>
                  <a:srgbClr val="013C88"/>
                </a:solidFill>
                <a:latin typeface="Arial"/>
                <a:ea typeface="Arial"/>
                <a:cs typeface="Arial"/>
                <a:sym typeface="Arial"/>
              </a:defRPr>
            </a:lvl2pPr>
            <a:lvl3pPr indent="0" lvl="2" marL="0" algn="r">
              <a:spcBef>
                <a:spcPts val="0"/>
              </a:spcBef>
              <a:spcAft>
                <a:spcPts val="0"/>
              </a:spcAft>
              <a:buNone/>
              <a:defRPr b="1" sz="1400">
                <a:solidFill>
                  <a:srgbClr val="013C88"/>
                </a:solidFill>
                <a:latin typeface="Arial"/>
                <a:ea typeface="Arial"/>
                <a:cs typeface="Arial"/>
                <a:sym typeface="Arial"/>
              </a:defRPr>
            </a:lvl3pPr>
            <a:lvl4pPr indent="0" lvl="3" marL="0" algn="r">
              <a:spcBef>
                <a:spcPts val="0"/>
              </a:spcBef>
              <a:spcAft>
                <a:spcPts val="0"/>
              </a:spcAft>
              <a:buNone/>
              <a:defRPr b="1" sz="1400">
                <a:solidFill>
                  <a:srgbClr val="013C88"/>
                </a:solidFill>
                <a:latin typeface="Arial"/>
                <a:ea typeface="Arial"/>
                <a:cs typeface="Arial"/>
                <a:sym typeface="Arial"/>
              </a:defRPr>
            </a:lvl4pPr>
            <a:lvl5pPr indent="0" lvl="4" marL="0" algn="r">
              <a:spcBef>
                <a:spcPts val="0"/>
              </a:spcBef>
              <a:spcAft>
                <a:spcPts val="0"/>
              </a:spcAft>
              <a:buNone/>
              <a:defRPr b="1" sz="1400">
                <a:solidFill>
                  <a:srgbClr val="013C88"/>
                </a:solidFill>
                <a:latin typeface="Arial"/>
                <a:ea typeface="Arial"/>
                <a:cs typeface="Arial"/>
                <a:sym typeface="Arial"/>
              </a:defRPr>
            </a:lvl5pPr>
            <a:lvl6pPr indent="0" lvl="5" marL="0" algn="r">
              <a:spcBef>
                <a:spcPts val="0"/>
              </a:spcBef>
              <a:spcAft>
                <a:spcPts val="0"/>
              </a:spcAft>
              <a:buNone/>
              <a:defRPr b="1" sz="1400">
                <a:solidFill>
                  <a:srgbClr val="013C88"/>
                </a:solidFill>
                <a:latin typeface="Arial"/>
                <a:ea typeface="Arial"/>
                <a:cs typeface="Arial"/>
                <a:sym typeface="Arial"/>
              </a:defRPr>
            </a:lvl6pPr>
            <a:lvl7pPr indent="0" lvl="6" marL="0" algn="r">
              <a:spcBef>
                <a:spcPts val="0"/>
              </a:spcBef>
              <a:spcAft>
                <a:spcPts val="0"/>
              </a:spcAft>
              <a:buNone/>
              <a:defRPr b="1" sz="1400">
                <a:solidFill>
                  <a:srgbClr val="013C88"/>
                </a:solidFill>
                <a:latin typeface="Arial"/>
                <a:ea typeface="Arial"/>
                <a:cs typeface="Arial"/>
                <a:sym typeface="Arial"/>
              </a:defRPr>
            </a:lvl7pPr>
            <a:lvl8pPr indent="0" lvl="7" marL="0" algn="r">
              <a:spcBef>
                <a:spcPts val="0"/>
              </a:spcBef>
              <a:spcAft>
                <a:spcPts val="0"/>
              </a:spcAft>
              <a:buNone/>
              <a:defRPr b="1" sz="1400">
                <a:solidFill>
                  <a:srgbClr val="013C88"/>
                </a:solidFill>
                <a:latin typeface="Arial"/>
                <a:ea typeface="Arial"/>
                <a:cs typeface="Arial"/>
                <a:sym typeface="Arial"/>
              </a:defRPr>
            </a:lvl8pPr>
            <a:lvl9pPr indent="0" lvl="8" mar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600"/>
              <a:buNone/>
              <a:defRPr sz="1600"/>
            </a:lvl3pPr>
            <a:lvl4pPr indent="-228600" lvl="3" marL="1828800" algn="l">
              <a:spcBef>
                <a:spcPts val="280"/>
              </a:spcBef>
              <a:spcAft>
                <a:spcPts val="0"/>
              </a:spcAft>
              <a:buSzPts val="140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33" name="Google Shape;33;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1" sz="1400">
                <a:solidFill>
                  <a:schemeClr val="dk1"/>
                </a:solidFill>
                <a:latin typeface="Arial"/>
                <a:ea typeface="Arial"/>
                <a:cs typeface="Arial"/>
                <a:sym typeface="Arial"/>
              </a:defRPr>
            </a:lvl1pPr>
            <a:lvl2pPr indent="0" lvl="1" marL="0" marR="0" algn="r">
              <a:spcBef>
                <a:spcPts val="0"/>
              </a:spcBef>
              <a:spcAft>
                <a:spcPts val="0"/>
              </a:spcAft>
              <a:buNone/>
              <a:defRPr b="1" sz="1400">
                <a:solidFill>
                  <a:schemeClr val="dk1"/>
                </a:solidFill>
                <a:latin typeface="Arial"/>
                <a:ea typeface="Arial"/>
                <a:cs typeface="Arial"/>
                <a:sym typeface="Arial"/>
              </a:defRPr>
            </a:lvl2pPr>
            <a:lvl3pPr indent="0" lvl="2" marL="0" marR="0" algn="r">
              <a:spcBef>
                <a:spcPts val="0"/>
              </a:spcBef>
              <a:spcAft>
                <a:spcPts val="0"/>
              </a:spcAft>
              <a:buNone/>
              <a:defRPr b="1" sz="1400">
                <a:solidFill>
                  <a:schemeClr val="dk1"/>
                </a:solidFill>
                <a:latin typeface="Arial"/>
                <a:ea typeface="Arial"/>
                <a:cs typeface="Arial"/>
                <a:sym typeface="Arial"/>
              </a:defRPr>
            </a:lvl3pPr>
            <a:lvl4pPr indent="0" lvl="3" marL="0" marR="0" algn="r">
              <a:spcBef>
                <a:spcPts val="0"/>
              </a:spcBef>
              <a:spcAft>
                <a:spcPts val="0"/>
              </a:spcAft>
              <a:buNone/>
              <a:defRPr b="1" sz="1400">
                <a:solidFill>
                  <a:schemeClr val="dk1"/>
                </a:solidFill>
                <a:latin typeface="Arial"/>
                <a:ea typeface="Arial"/>
                <a:cs typeface="Arial"/>
                <a:sym typeface="Arial"/>
              </a:defRPr>
            </a:lvl4pPr>
            <a:lvl5pPr indent="0" lvl="4" marL="0" marR="0" algn="r">
              <a:spcBef>
                <a:spcPts val="0"/>
              </a:spcBef>
              <a:spcAft>
                <a:spcPts val="0"/>
              </a:spcAft>
              <a:buNone/>
              <a:defRPr b="1" sz="1400">
                <a:solidFill>
                  <a:schemeClr val="dk1"/>
                </a:solidFill>
                <a:latin typeface="Arial"/>
                <a:ea typeface="Arial"/>
                <a:cs typeface="Arial"/>
                <a:sym typeface="Arial"/>
              </a:defRPr>
            </a:lvl5pPr>
            <a:lvl6pPr indent="0" lvl="5" marL="0" marR="0" algn="r">
              <a:spcBef>
                <a:spcPts val="0"/>
              </a:spcBef>
              <a:spcAft>
                <a:spcPts val="0"/>
              </a:spcAft>
              <a:buNone/>
              <a:defRPr b="1" sz="1400">
                <a:solidFill>
                  <a:schemeClr val="dk1"/>
                </a:solidFill>
                <a:latin typeface="Arial"/>
                <a:ea typeface="Arial"/>
                <a:cs typeface="Arial"/>
                <a:sym typeface="Arial"/>
              </a:defRPr>
            </a:lvl6pPr>
            <a:lvl7pPr indent="0" lvl="6" marL="0" marR="0" algn="r">
              <a:spcBef>
                <a:spcPts val="0"/>
              </a:spcBef>
              <a:spcAft>
                <a:spcPts val="0"/>
              </a:spcAft>
              <a:buNone/>
              <a:defRPr b="1" sz="1400">
                <a:solidFill>
                  <a:schemeClr val="dk1"/>
                </a:solidFill>
                <a:latin typeface="Arial"/>
                <a:ea typeface="Arial"/>
                <a:cs typeface="Arial"/>
                <a:sym typeface="Arial"/>
              </a:defRPr>
            </a:lvl7pPr>
            <a:lvl8pPr indent="0" lvl="7" marL="0" marR="0" algn="r">
              <a:spcBef>
                <a:spcPts val="0"/>
              </a:spcBef>
              <a:spcAft>
                <a:spcPts val="0"/>
              </a:spcAft>
              <a:buNone/>
              <a:defRPr b="1" sz="1400">
                <a:solidFill>
                  <a:schemeClr val="dk1"/>
                </a:solidFill>
                <a:latin typeface="Arial"/>
                <a:ea typeface="Arial"/>
                <a:cs typeface="Arial"/>
                <a:sym typeface="Arial"/>
              </a:defRPr>
            </a:lvl8pPr>
            <a:lvl9pPr indent="0" lvl="8" marL="0" marR="0" algn="r">
              <a:spcBef>
                <a:spcPts val="0"/>
              </a:spcBef>
              <a:spcAft>
                <a:spcPts val="0"/>
              </a:spcAft>
              <a:buNone/>
              <a:defRPr b="1"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6"/>
          <p:cNvSpPr txBox="1"/>
          <p:nvPr>
            <p:ph type="title"/>
          </p:nvPr>
        </p:nvSpPr>
        <p:spPr>
          <a:xfrm>
            <a:off x="457200" y="2286000"/>
            <a:ext cx="7769225" cy="5492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 type="body"/>
          </p:nvPr>
        </p:nvSpPr>
        <p:spPr>
          <a:xfrm>
            <a:off x="455613" y="3200400"/>
            <a:ext cx="3808412" cy="30480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7" name="Google Shape;37;p6"/>
          <p:cNvSpPr txBox="1"/>
          <p:nvPr>
            <p:ph idx="2" type="body"/>
          </p:nvPr>
        </p:nvSpPr>
        <p:spPr>
          <a:xfrm>
            <a:off x="4416425" y="3200400"/>
            <a:ext cx="3808413" cy="30480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8" name="Google Shape;38;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1" sz="1400">
                <a:solidFill>
                  <a:schemeClr val="dk1"/>
                </a:solidFill>
                <a:latin typeface="Arial"/>
                <a:ea typeface="Arial"/>
                <a:cs typeface="Arial"/>
                <a:sym typeface="Arial"/>
              </a:defRPr>
            </a:lvl1pPr>
            <a:lvl2pPr indent="0" lvl="1" marL="0" marR="0" algn="r">
              <a:spcBef>
                <a:spcPts val="0"/>
              </a:spcBef>
              <a:spcAft>
                <a:spcPts val="0"/>
              </a:spcAft>
              <a:buNone/>
              <a:defRPr b="1" sz="1400">
                <a:solidFill>
                  <a:schemeClr val="dk1"/>
                </a:solidFill>
                <a:latin typeface="Arial"/>
                <a:ea typeface="Arial"/>
                <a:cs typeface="Arial"/>
                <a:sym typeface="Arial"/>
              </a:defRPr>
            </a:lvl2pPr>
            <a:lvl3pPr indent="0" lvl="2" marL="0" marR="0" algn="r">
              <a:spcBef>
                <a:spcPts val="0"/>
              </a:spcBef>
              <a:spcAft>
                <a:spcPts val="0"/>
              </a:spcAft>
              <a:buNone/>
              <a:defRPr b="1" sz="1400">
                <a:solidFill>
                  <a:schemeClr val="dk1"/>
                </a:solidFill>
                <a:latin typeface="Arial"/>
                <a:ea typeface="Arial"/>
                <a:cs typeface="Arial"/>
                <a:sym typeface="Arial"/>
              </a:defRPr>
            </a:lvl3pPr>
            <a:lvl4pPr indent="0" lvl="3" marL="0" marR="0" algn="r">
              <a:spcBef>
                <a:spcPts val="0"/>
              </a:spcBef>
              <a:spcAft>
                <a:spcPts val="0"/>
              </a:spcAft>
              <a:buNone/>
              <a:defRPr b="1" sz="1400">
                <a:solidFill>
                  <a:schemeClr val="dk1"/>
                </a:solidFill>
                <a:latin typeface="Arial"/>
                <a:ea typeface="Arial"/>
                <a:cs typeface="Arial"/>
                <a:sym typeface="Arial"/>
              </a:defRPr>
            </a:lvl4pPr>
            <a:lvl5pPr indent="0" lvl="4" marL="0" marR="0" algn="r">
              <a:spcBef>
                <a:spcPts val="0"/>
              </a:spcBef>
              <a:spcAft>
                <a:spcPts val="0"/>
              </a:spcAft>
              <a:buNone/>
              <a:defRPr b="1" sz="1400">
                <a:solidFill>
                  <a:schemeClr val="dk1"/>
                </a:solidFill>
                <a:latin typeface="Arial"/>
                <a:ea typeface="Arial"/>
                <a:cs typeface="Arial"/>
                <a:sym typeface="Arial"/>
              </a:defRPr>
            </a:lvl5pPr>
            <a:lvl6pPr indent="0" lvl="5" marL="0" marR="0" algn="r">
              <a:spcBef>
                <a:spcPts val="0"/>
              </a:spcBef>
              <a:spcAft>
                <a:spcPts val="0"/>
              </a:spcAft>
              <a:buNone/>
              <a:defRPr b="1" sz="1400">
                <a:solidFill>
                  <a:schemeClr val="dk1"/>
                </a:solidFill>
                <a:latin typeface="Arial"/>
                <a:ea typeface="Arial"/>
                <a:cs typeface="Arial"/>
                <a:sym typeface="Arial"/>
              </a:defRPr>
            </a:lvl6pPr>
            <a:lvl7pPr indent="0" lvl="6" marL="0" marR="0" algn="r">
              <a:spcBef>
                <a:spcPts val="0"/>
              </a:spcBef>
              <a:spcAft>
                <a:spcPts val="0"/>
              </a:spcAft>
              <a:buNone/>
              <a:defRPr b="1" sz="1400">
                <a:solidFill>
                  <a:schemeClr val="dk1"/>
                </a:solidFill>
                <a:latin typeface="Arial"/>
                <a:ea typeface="Arial"/>
                <a:cs typeface="Arial"/>
                <a:sym typeface="Arial"/>
              </a:defRPr>
            </a:lvl7pPr>
            <a:lvl8pPr indent="0" lvl="7" marL="0" marR="0" algn="r">
              <a:spcBef>
                <a:spcPts val="0"/>
              </a:spcBef>
              <a:spcAft>
                <a:spcPts val="0"/>
              </a:spcAft>
              <a:buNone/>
              <a:defRPr b="1" sz="1400">
                <a:solidFill>
                  <a:schemeClr val="dk1"/>
                </a:solidFill>
                <a:latin typeface="Arial"/>
                <a:ea typeface="Arial"/>
                <a:cs typeface="Arial"/>
                <a:sym typeface="Arial"/>
              </a:defRPr>
            </a:lvl8pPr>
            <a:lvl9pPr indent="0" lvl="8" marL="0" marR="0" algn="r">
              <a:spcBef>
                <a:spcPts val="0"/>
              </a:spcBef>
              <a:spcAft>
                <a:spcPts val="0"/>
              </a:spcAft>
              <a:buNone/>
              <a:defRPr b="1"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2" name="Google Shape;42;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3" name="Google Shape;43;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4" name="Google Shape;44;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5" name="Google Shape;45;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1" sz="1400">
                <a:solidFill>
                  <a:schemeClr val="dk1"/>
                </a:solidFill>
                <a:latin typeface="Arial"/>
                <a:ea typeface="Arial"/>
                <a:cs typeface="Arial"/>
                <a:sym typeface="Arial"/>
              </a:defRPr>
            </a:lvl1pPr>
            <a:lvl2pPr indent="0" lvl="1" marL="0" marR="0" algn="r">
              <a:spcBef>
                <a:spcPts val="0"/>
              </a:spcBef>
              <a:spcAft>
                <a:spcPts val="0"/>
              </a:spcAft>
              <a:buNone/>
              <a:defRPr b="1" sz="1400">
                <a:solidFill>
                  <a:schemeClr val="dk1"/>
                </a:solidFill>
                <a:latin typeface="Arial"/>
                <a:ea typeface="Arial"/>
                <a:cs typeface="Arial"/>
                <a:sym typeface="Arial"/>
              </a:defRPr>
            </a:lvl2pPr>
            <a:lvl3pPr indent="0" lvl="2" marL="0" marR="0" algn="r">
              <a:spcBef>
                <a:spcPts val="0"/>
              </a:spcBef>
              <a:spcAft>
                <a:spcPts val="0"/>
              </a:spcAft>
              <a:buNone/>
              <a:defRPr b="1" sz="1400">
                <a:solidFill>
                  <a:schemeClr val="dk1"/>
                </a:solidFill>
                <a:latin typeface="Arial"/>
                <a:ea typeface="Arial"/>
                <a:cs typeface="Arial"/>
                <a:sym typeface="Arial"/>
              </a:defRPr>
            </a:lvl3pPr>
            <a:lvl4pPr indent="0" lvl="3" marL="0" marR="0" algn="r">
              <a:spcBef>
                <a:spcPts val="0"/>
              </a:spcBef>
              <a:spcAft>
                <a:spcPts val="0"/>
              </a:spcAft>
              <a:buNone/>
              <a:defRPr b="1" sz="1400">
                <a:solidFill>
                  <a:schemeClr val="dk1"/>
                </a:solidFill>
                <a:latin typeface="Arial"/>
                <a:ea typeface="Arial"/>
                <a:cs typeface="Arial"/>
                <a:sym typeface="Arial"/>
              </a:defRPr>
            </a:lvl4pPr>
            <a:lvl5pPr indent="0" lvl="4" marL="0" marR="0" algn="r">
              <a:spcBef>
                <a:spcPts val="0"/>
              </a:spcBef>
              <a:spcAft>
                <a:spcPts val="0"/>
              </a:spcAft>
              <a:buNone/>
              <a:defRPr b="1" sz="1400">
                <a:solidFill>
                  <a:schemeClr val="dk1"/>
                </a:solidFill>
                <a:latin typeface="Arial"/>
                <a:ea typeface="Arial"/>
                <a:cs typeface="Arial"/>
                <a:sym typeface="Arial"/>
              </a:defRPr>
            </a:lvl5pPr>
            <a:lvl6pPr indent="0" lvl="5" marL="0" marR="0" algn="r">
              <a:spcBef>
                <a:spcPts val="0"/>
              </a:spcBef>
              <a:spcAft>
                <a:spcPts val="0"/>
              </a:spcAft>
              <a:buNone/>
              <a:defRPr b="1" sz="1400">
                <a:solidFill>
                  <a:schemeClr val="dk1"/>
                </a:solidFill>
                <a:latin typeface="Arial"/>
                <a:ea typeface="Arial"/>
                <a:cs typeface="Arial"/>
                <a:sym typeface="Arial"/>
              </a:defRPr>
            </a:lvl6pPr>
            <a:lvl7pPr indent="0" lvl="6" marL="0" marR="0" algn="r">
              <a:spcBef>
                <a:spcPts val="0"/>
              </a:spcBef>
              <a:spcAft>
                <a:spcPts val="0"/>
              </a:spcAft>
              <a:buNone/>
              <a:defRPr b="1" sz="1400">
                <a:solidFill>
                  <a:schemeClr val="dk1"/>
                </a:solidFill>
                <a:latin typeface="Arial"/>
                <a:ea typeface="Arial"/>
                <a:cs typeface="Arial"/>
                <a:sym typeface="Arial"/>
              </a:defRPr>
            </a:lvl7pPr>
            <a:lvl8pPr indent="0" lvl="7" marL="0" marR="0" algn="r">
              <a:spcBef>
                <a:spcPts val="0"/>
              </a:spcBef>
              <a:spcAft>
                <a:spcPts val="0"/>
              </a:spcAft>
              <a:buNone/>
              <a:defRPr b="1" sz="1400">
                <a:solidFill>
                  <a:schemeClr val="dk1"/>
                </a:solidFill>
                <a:latin typeface="Arial"/>
                <a:ea typeface="Arial"/>
                <a:cs typeface="Arial"/>
                <a:sym typeface="Arial"/>
              </a:defRPr>
            </a:lvl8pPr>
            <a:lvl9pPr indent="0" lvl="8" marL="0" marR="0" algn="r">
              <a:spcBef>
                <a:spcPts val="0"/>
              </a:spcBef>
              <a:spcAft>
                <a:spcPts val="0"/>
              </a:spcAft>
              <a:buNone/>
              <a:defRPr b="1"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8"/>
          <p:cNvSpPr txBox="1"/>
          <p:nvPr>
            <p:ph type="title"/>
          </p:nvPr>
        </p:nvSpPr>
        <p:spPr>
          <a:xfrm>
            <a:off x="457200" y="2286000"/>
            <a:ext cx="7769225" cy="5492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1" sz="1400">
                <a:solidFill>
                  <a:schemeClr val="dk1"/>
                </a:solidFill>
                <a:latin typeface="Arial"/>
                <a:ea typeface="Arial"/>
                <a:cs typeface="Arial"/>
                <a:sym typeface="Arial"/>
              </a:defRPr>
            </a:lvl1pPr>
            <a:lvl2pPr indent="0" lvl="1" marL="0" marR="0" algn="r">
              <a:spcBef>
                <a:spcPts val="0"/>
              </a:spcBef>
              <a:spcAft>
                <a:spcPts val="0"/>
              </a:spcAft>
              <a:buNone/>
              <a:defRPr b="1" sz="1400">
                <a:solidFill>
                  <a:schemeClr val="dk1"/>
                </a:solidFill>
                <a:latin typeface="Arial"/>
                <a:ea typeface="Arial"/>
                <a:cs typeface="Arial"/>
                <a:sym typeface="Arial"/>
              </a:defRPr>
            </a:lvl2pPr>
            <a:lvl3pPr indent="0" lvl="2" marL="0" marR="0" algn="r">
              <a:spcBef>
                <a:spcPts val="0"/>
              </a:spcBef>
              <a:spcAft>
                <a:spcPts val="0"/>
              </a:spcAft>
              <a:buNone/>
              <a:defRPr b="1" sz="1400">
                <a:solidFill>
                  <a:schemeClr val="dk1"/>
                </a:solidFill>
                <a:latin typeface="Arial"/>
                <a:ea typeface="Arial"/>
                <a:cs typeface="Arial"/>
                <a:sym typeface="Arial"/>
              </a:defRPr>
            </a:lvl3pPr>
            <a:lvl4pPr indent="0" lvl="3" marL="0" marR="0" algn="r">
              <a:spcBef>
                <a:spcPts val="0"/>
              </a:spcBef>
              <a:spcAft>
                <a:spcPts val="0"/>
              </a:spcAft>
              <a:buNone/>
              <a:defRPr b="1" sz="1400">
                <a:solidFill>
                  <a:schemeClr val="dk1"/>
                </a:solidFill>
                <a:latin typeface="Arial"/>
                <a:ea typeface="Arial"/>
                <a:cs typeface="Arial"/>
                <a:sym typeface="Arial"/>
              </a:defRPr>
            </a:lvl4pPr>
            <a:lvl5pPr indent="0" lvl="4" marL="0" marR="0" algn="r">
              <a:spcBef>
                <a:spcPts val="0"/>
              </a:spcBef>
              <a:spcAft>
                <a:spcPts val="0"/>
              </a:spcAft>
              <a:buNone/>
              <a:defRPr b="1" sz="1400">
                <a:solidFill>
                  <a:schemeClr val="dk1"/>
                </a:solidFill>
                <a:latin typeface="Arial"/>
                <a:ea typeface="Arial"/>
                <a:cs typeface="Arial"/>
                <a:sym typeface="Arial"/>
              </a:defRPr>
            </a:lvl5pPr>
            <a:lvl6pPr indent="0" lvl="5" marL="0" marR="0" algn="r">
              <a:spcBef>
                <a:spcPts val="0"/>
              </a:spcBef>
              <a:spcAft>
                <a:spcPts val="0"/>
              </a:spcAft>
              <a:buNone/>
              <a:defRPr b="1" sz="1400">
                <a:solidFill>
                  <a:schemeClr val="dk1"/>
                </a:solidFill>
                <a:latin typeface="Arial"/>
                <a:ea typeface="Arial"/>
                <a:cs typeface="Arial"/>
                <a:sym typeface="Arial"/>
              </a:defRPr>
            </a:lvl6pPr>
            <a:lvl7pPr indent="0" lvl="6" marL="0" marR="0" algn="r">
              <a:spcBef>
                <a:spcPts val="0"/>
              </a:spcBef>
              <a:spcAft>
                <a:spcPts val="0"/>
              </a:spcAft>
              <a:buNone/>
              <a:defRPr b="1" sz="1400">
                <a:solidFill>
                  <a:schemeClr val="dk1"/>
                </a:solidFill>
                <a:latin typeface="Arial"/>
                <a:ea typeface="Arial"/>
                <a:cs typeface="Arial"/>
                <a:sym typeface="Arial"/>
              </a:defRPr>
            </a:lvl7pPr>
            <a:lvl8pPr indent="0" lvl="7" marL="0" marR="0" algn="r">
              <a:spcBef>
                <a:spcPts val="0"/>
              </a:spcBef>
              <a:spcAft>
                <a:spcPts val="0"/>
              </a:spcAft>
              <a:buNone/>
              <a:defRPr b="1" sz="1400">
                <a:solidFill>
                  <a:schemeClr val="dk1"/>
                </a:solidFill>
                <a:latin typeface="Arial"/>
                <a:ea typeface="Arial"/>
                <a:cs typeface="Arial"/>
                <a:sym typeface="Arial"/>
              </a:defRPr>
            </a:lvl8pPr>
            <a:lvl9pPr indent="0" lvl="8" marL="0" marR="0" algn="r">
              <a:spcBef>
                <a:spcPts val="0"/>
              </a:spcBef>
              <a:spcAft>
                <a:spcPts val="0"/>
              </a:spcAft>
              <a:buNone/>
              <a:defRPr b="1"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52" name="Google Shape;52;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53" name="Google Shape;53;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1" sz="1400">
                <a:solidFill>
                  <a:schemeClr val="dk1"/>
                </a:solidFill>
                <a:latin typeface="Arial"/>
                <a:ea typeface="Arial"/>
                <a:cs typeface="Arial"/>
                <a:sym typeface="Arial"/>
              </a:defRPr>
            </a:lvl1pPr>
            <a:lvl2pPr indent="0" lvl="1" marL="0" marR="0" algn="r">
              <a:spcBef>
                <a:spcPts val="0"/>
              </a:spcBef>
              <a:spcAft>
                <a:spcPts val="0"/>
              </a:spcAft>
              <a:buNone/>
              <a:defRPr b="1" sz="1400">
                <a:solidFill>
                  <a:schemeClr val="dk1"/>
                </a:solidFill>
                <a:latin typeface="Arial"/>
                <a:ea typeface="Arial"/>
                <a:cs typeface="Arial"/>
                <a:sym typeface="Arial"/>
              </a:defRPr>
            </a:lvl2pPr>
            <a:lvl3pPr indent="0" lvl="2" marL="0" marR="0" algn="r">
              <a:spcBef>
                <a:spcPts val="0"/>
              </a:spcBef>
              <a:spcAft>
                <a:spcPts val="0"/>
              </a:spcAft>
              <a:buNone/>
              <a:defRPr b="1" sz="1400">
                <a:solidFill>
                  <a:schemeClr val="dk1"/>
                </a:solidFill>
                <a:latin typeface="Arial"/>
                <a:ea typeface="Arial"/>
                <a:cs typeface="Arial"/>
                <a:sym typeface="Arial"/>
              </a:defRPr>
            </a:lvl3pPr>
            <a:lvl4pPr indent="0" lvl="3" marL="0" marR="0" algn="r">
              <a:spcBef>
                <a:spcPts val="0"/>
              </a:spcBef>
              <a:spcAft>
                <a:spcPts val="0"/>
              </a:spcAft>
              <a:buNone/>
              <a:defRPr b="1" sz="1400">
                <a:solidFill>
                  <a:schemeClr val="dk1"/>
                </a:solidFill>
                <a:latin typeface="Arial"/>
                <a:ea typeface="Arial"/>
                <a:cs typeface="Arial"/>
                <a:sym typeface="Arial"/>
              </a:defRPr>
            </a:lvl4pPr>
            <a:lvl5pPr indent="0" lvl="4" marL="0" marR="0" algn="r">
              <a:spcBef>
                <a:spcPts val="0"/>
              </a:spcBef>
              <a:spcAft>
                <a:spcPts val="0"/>
              </a:spcAft>
              <a:buNone/>
              <a:defRPr b="1" sz="1400">
                <a:solidFill>
                  <a:schemeClr val="dk1"/>
                </a:solidFill>
                <a:latin typeface="Arial"/>
                <a:ea typeface="Arial"/>
                <a:cs typeface="Arial"/>
                <a:sym typeface="Arial"/>
              </a:defRPr>
            </a:lvl5pPr>
            <a:lvl6pPr indent="0" lvl="5" marL="0" marR="0" algn="r">
              <a:spcBef>
                <a:spcPts val="0"/>
              </a:spcBef>
              <a:spcAft>
                <a:spcPts val="0"/>
              </a:spcAft>
              <a:buNone/>
              <a:defRPr b="1" sz="1400">
                <a:solidFill>
                  <a:schemeClr val="dk1"/>
                </a:solidFill>
                <a:latin typeface="Arial"/>
                <a:ea typeface="Arial"/>
                <a:cs typeface="Arial"/>
                <a:sym typeface="Arial"/>
              </a:defRPr>
            </a:lvl6pPr>
            <a:lvl7pPr indent="0" lvl="6" marL="0" marR="0" algn="r">
              <a:spcBef>
                <a:spcPts val="0"/>
              </a:spcBef>
              <a:spcAft>
                <a:spcPts val="0"/>
              </a:spcAft>
              <a:buNone/>
              <a:defRPr b="1" sz="1400">
                <a:solidFill>
                  <a:schemeClr val="dk1"/>
                </a:solidFill>
                <a:latin typeface="Arial"/>
                <a:ea typeface="Arial"/>
                <a:cs typeface="Arial"/>
                <a:sym typeface="Arial"/>
              </a:defRPr>
            </a:lvl7pPr>
            <a:lvl8pPr indent="0" lvl="7" marL="0" marR="0" algn="r">
              <a:spcBef>
                <a:spcPts val="0"/>
              </a:spcBef>
              <a:spcAft>
                <a:spcPts val="0"/>
              </a:spcAft>
              <a:buNone/>
              <a:defRPr b="1" sz="1400">
                <a:solidFill>
                  <a:schemeClr val="dk1"/>
                </a:solidFill>
                <a:latin typeface="Arial"/>
                <a:ea typeface="Arial"/>
                <a:cs typeface="Arial"/>
                <a:sym typeface="Arial"/>
              </a:defRPr>
            </a:lvl8pPr>
            <a:lvl9pPr indent="0" lvl="8" marL="0" marR="0" algn="r">
              <a:spcBef>
                <a:spcPts val="0"/>
              </a:spcBef>
              <a:spcAft>
                <a:spcPts val="0"/>
              </a:spcAft>
              <a:buNone/>
              <a:defRPr b="1"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rgbClr val="990033"/>
              </a:buClr>
              <a:buSzPts val="3200"/>
              <a:buFont typeface="Noto Sans Symbols"/>
              <a:buNone/>
              <a:defRPr b="0" i="0" sz="3200" u="none" cap="none" strike="noStrike">
                <a:solidFill>
                  <a:srgbClr val="005390"/>
                </a:solidFill>
                <a:latin typeface="Arial"/>
                <a:ea typeface="Arial"/>
                <a:cs typeface="Arial"/>
                <a:sym typeface="Arial"/>
              </a:defRPr>
            </a:lvl1pPr>
            <a:lvl2pPr lvl="1" marR="0" rtl="0" algn="l">
              <a:spcBef>
                <a:spcPts val="560"/>
              </a:spcBef>
              <a:spcAft>
                <a:spcPts val="0"/>
              </a:spcAft>
              <a:buClr>
                <a:srgbClr val="990033"/>
              </a:buClr>
              <a:buSzPts val="2800"/>
              <a:buFont typeface="Noto Sans Symbols"/>
              <a:buNone/>
              <a:defRPr b="0" i="0" sz="2800" u="none" cap="none" strike="noStrike">
                <a:solidFill>
                  <a:srgbClr val="005390"/>
                </a:solidFill>
                <a:latin typeface="Arial"/>
                <a:ea typeface="Arial"/>
                <a:cs typeface="Arial"/>
                <a:sym typeface="Arial"/>
              </a:defRPr>
            </a:lvl2pPr>
            <a:lvl3pPr lvl="2" marR="0" rtl="0" algn="l">
              <a:spcBef>
                <a:spcPts val="480"/>
              </a:spcBef>
              <a:spcAft>
                <a:spcPts val="0"/>
              </a:spcAft>
              <a:buClr>
                <a:srgbClr val="990033"/>
              </a:buClr>
              <a:buSzPts val="2400"/>
              <a:buFont typeface="Arial"/>
              <a:buNone/>
              <a:defRPr b="0" i="0" sz="2400" u="none" cap="none" strike="noStrike">
                <a:solidFill>
                  <a:srgbClr val="005390"/>
                </a:solidFill>
                <a:latin typeface="Arial"/>
                <a:ea typeface="Arial"/>
                <a:cs typeface="Arial"/>
                <a:sym typeface="Arial"/>
              </a:defRPr>
            </a:lvl3pPr>
            <a:lvl4pPr lvl="3" marR="0" rtl="0" algn="l">
              <a:spcBef>
                <a:spcPts val="400"/>
              </a:spcBef>
              <a:spcAft>
                <a:spcPts val="0"/>
              </a:spcAft>
              <a:buClr>
                <a:srgbClr val="990033"/>
              </a:buClr>
              <a:buSzPts val="2000"/>
              <a:buFont typeface="Noto Sans Symbols"/>
              <a:buNone/>
              <a:defRPr b="0" i="0" sz="2000" u="none" cap="none" strike="noStrike">
                <a:solidFill>
                  <a:srgbClr val="005390"/>
                </a:solidFill>
                <a:latin typeface="Arial"/>
                <a:ea typeface="Arial"/>
                <a:cs typeface="Arial"/>
                <a:sym typeface="Arial"/>
              </a:defRPr>
            </a:lvl4pPr>
            <a:lvl5pPr lvl="4" marR="0" rtl="0" algn="l">
              <a:spcBef>
                <a:spcPts val="400"/>
              </a:spcBef>
              <a:spcAft>
                <a:spcPts val="0"/>
              </a:spcAft>
              <a:buClr>
                <a:srgbClr val="990033"/>
              </a:buClr>
              <a:buSzPts val="2000"/>
              <a:buFont typeface="Noto Sans Symbols"/>
              <a:buNone/>
              <a:defRPr b="0" i="0" sz="2000" u="none" cap="none" strike="noStrike">
                <a:solidFill>
                  <a:srgbClr val="005390"/>
                </a:solidFill>
                <a:latin typeface="Arial"/>
                <a:ea typeface="Arial"/>
                <a:cs typeface="Arial"/>
                <a:sym typeface="Arial"/>
              </a:defRPr>
            </a:lvl5pPr>
            <a:lvl6pPr lvl="5" marR="0" rtl="0" algn="l">
              <a:spcBef>
                <a:spcPts val="400"/>
              </a:spcBef>
              <a:spcAft>
                <a:spcPts val="0"/>
              </a:spcAft>
              <a:buClr>
                <a:srgbClr val="990033"/>
              </a:buClr>
              <a:buSzPts val="2000"/>
              <a:buFont typeface="Noto Sans Symbols"/>
              <a:buNone/>
              <a:defRPr b="0" i="0" sz="2000" u="none" cap="none" strike="noStrike">
                <a:solidFill>
                  <a:srgbClr val="005390"/>
                </a:solidFill>
                <a:latin typeface="Arial"/>
                <a:ea typeface="Arial"/>
                <a:cs typeface="Arial"/>
                <a:sym typeface="Arial"/>
              </a:defRPr>
            </a:lvl6pPr>
            <a:lvl7pPr lvl="6" marR="0" rtl="0" algn="l">
              <a:spcBef>
                <a:spcPts val="400"/>
              </a:spcBef>
              <a:spcAft>
                <a:spcPts val="0"/>
              </a:spcAft>
              <a:buClr>
                <a:srgbClr val="990033"/>
              </a:buClr>
              <a:buSzPts val="2000"/>
              <a:buFont typeface="Noto Sans Symbols"/>
              <a:buNone/>
              <a:defRPr b="0" i="0" sz="2000" u="none" cap="none" strike="noStrike">
                <a:solidFill>
                  <a:srgbClr val="005390"/>
                </a:solidFill>
                <a:latin typeface="Arial"/>
                <a:ea typeface="Arial"/>
                <a:cs typeface="Arial"/>
                <a:sym typeface="Arial"/>
              </a:defRPr>
            </a:lvl7pPr>
            <a:lvl8pPr lvl="7" marR="0" rtl="0" algn="l">
              <a:spcBef>
                <a:spcPts val="400"/>
              </a:spcBef>
              <a:spcAft>
                <a:spcPts val="0"/>
              </a:spcAft>
              <a:buClr>
                <a:srgbClr val="990033"/>
              </a:buClr>
              <a:buSzPts val="2000"/>
              <a:buFont typeface="Noto Sans Symbols"/>
              <a:buNone/>
              <a:defRPr b="0" i="0" sz="2000" u="none" cap="none" strike="noStrike">
                <a:solidFill>
                  <a:srgbClr val="005390"/>
                </a:solidFill>
                <a:latin typeface="Arial"/>
                <a:ea typeface="Arial"/>
                <a:cs typeface="Arial"/>
                <a:sym typeface="Arial"/>
              </a:defRPr>
            </a:lvl8pPr>
            <a:lvl9pPr lvl="8" marR="0" rtl="0" algn="l">
              <a:spcBef>
                <a:spcPts val="400"/>
              </a:spcBef>
              <a:spcAft>
                <a:spcPts val="0"/>
              </a:spcAft>
              <a:buClr>
                <a:srgbClr val="990033"/>
              </a:buClr>
              <a:buSzPts val="2000"/>
              <a:buFont typeface="Noto Sans Symbols"/>
              <a:buNone/>
              <a:defRPr b="0" i="0" sz="2000" u="none" cap="none" strike="noStrike">
                <a:solidFill>
                  <a:srgbClr val="005390"/>
                </a:solidFill>
                <a:latin typeface="Arial"/>
                <a:ea typeface="Arial"/>
                <a:cs typeface="Arial"/>
                <a:sym typeface="Arial"/>
              </a:defRPr>
            </a:lvl9pPr>
          </a:lstStyle>
          <a:p/>
        </p:txBody>
      </p:sp>
      <p:sp>
        <p:nvSpPr>
          <p:cNvPr id="57" name="Google Shape;57;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58" name="Google Shape;58;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1" sz="1400">
                <a:solidFill>
                  <a:schemeClr val="dk1"/>
                </a:solidFill>
                <a:latin typeface="Arial"/>
                <a:ea typeface="Arial"/>
                <a:cs typeface="Arial"/>
                <a:sym typeface="Arial"/>
              </a:defRPr>
            </a:lvl1pPr>
            <a:lvl2pPr indent="0" lvl="1" marL="0" marR="0" algn="r">
              <a:spcBef>
                <a:spcPts val="0"/>
              </a:spcBef>
              <a:spcAft>
                <a:spcPts val="0"/>
              </a:spcAft>
              <a:buNone/>
              <a:defRPr b="1" sz="1400">
                <a:solidFill>
                  <a:schemeClr val="dk1"/>
                </a:solidFill>
                <a:latin typeface="Arial"/>
                <a:ea typeface="Arial"/>
                <a:cs typeface="Arial"/>
                <a:sym typeface="Arial"/>
              </a:defRPr>
            </a:lvl2pPr>
            <a:lvl3pPr indent="0" lvl="2" marL="0" marR="0" algn="r">
              <a:spcBef>
                <a:spcPts val="0"/>
              </a:spcBef>
              <a:spcAft>
                <a:spcPts val="0"/>
              </a:spcAft>
              <a:buNone/>
              <a:defRPr b="1" sz="1400">
                <a:solidFill>
                  <a:schemeClr val="dk1"/>
                </a:solidFill>
                <a:latin typeface="Arial"/>
                <a:ea typeface="Arial"/>
                <a:cs typeface="Arial"/>
                <a:sym typeface="Arial"/>
              </a:defRPr>
            </a:lvl3pPr>
            <a:lvl4pPr indent="0" lvl="3" marL="0" marR="0" algn="r">
              <a:spcBef>
                <a:spcPts val="0"/>
              </a:spcBef>
              <a:spcAft>
                <a:spcPts val="0"/>
              </a:spcAft>
              <a:buNone/>
              <a:defRPr b="1" sz="1400">
                <a:solidFill>
                  <a:schemeClr val="dk1"/>
                </a:solidFill>
                <a:latin typeface="Arial"/>
                <a:ea typeface="Arial"/>
                <a:cs typeface="Arial"/>
                <a:sym typeface="Arial"/>
              </a:defRPr>
            </a:lvl4pPr>
            <a:lvl5pPr indent="0" lvl="4" marL="0" marR="0" algn="r">
              <a:spcBef>
                <a:spcPts val="0"/>
              </a:spcBef>
              <a:spcAft>
                <a:spcPts val="0"/>
              </a:spcAft>
              <a:buNone/>
              <a:defRPr b="1" sz="1400">
                <a:solidFill>
                  <a:schemeClr val="dk1"/>
                </a:solidFill>
                <a:latin typeface="Arial"/>
                <a:ea typeface="Arial"/>
                <a:cs typeface="Arial"/>
                <a:sym typeface="Arial"/>
              </a:defRPr>
            </a:lvl5pPr>
            <a:lvl6pPr indent="0" lvl="5" marL="0" marR="0" algn="r">
              <a:spcBef>
                <a:spcPts val="0"/>
              </a:spcBef>
              <a:spcAft>
                <a:spcPts val="0"/>
              </a:spcAft>
              <a:buNone/>
              <a:defRPr b="1" sz="1400">
                <a:solidFill>
                  <a:schemeClr val="dk1"/>
                </a:solidFill>
                <a:latin typeface="Arial"/>
                <a:ea typeface="Arial"/>
                <a:cs typeface="Arial"/>
                <a:sym typeface="Arial"/>
              </a:defRPr>
            </a:lvl6pPr>
            <a:lvl7pPr indent="0" lvl="6" marL="0" marR="0" algn="r">
              <a:spcBef>
                <a:spcPts val="0"/>
              </a:spcBef>
              <a:spcAft>
                <a:spcPts val="0"/>
              </a:spcAft>
              <a:buNone/>
              <a:defRPr b="1" sz="1400">
                <a:solidFill>
                  <a:schemeClr val="dk1"/>
                </a:solidFill>
                <a:latin typeface="Arial"/>
                <a:ea typeface="Arial"/>
                <a:cs typeface="Arial"/>
                <a:sym typeface="Arial"/>
              </a:defRPr>
            </a:lvl7pPr>
            <a:lvl8pPr indent="0" lvl="7" marL="0" marR="0" algn="r">
              <a:spcBef>
                <a:spcPts val="0"/>
              </a:spcBef>
              <a:spcAft>
                <a:spcPts val="0"/>
              </a:spcAft>
              <a:buNone/>
              <a:defRPr b="1" sz="1400">
                <a:solidFill>
                  <a:schemeClr val="dk1"/>
                </a:solidFill>
                <a:latin typeface="Arial"/>
                <a:ea typeface="Arial"/>
                <a:cs typeface="Arial"/>
                <a:sym typeface="Arial"/>
              </a:defRPr>
            </a:lvl8pPr>
            <a:lvl9pPr indent="0" lvl="8" marL="0" marR="0" algn="r">
              <a:spcBef>
                <a:spcPts val="0"/>
              </a:spcBef>
              <a:spcAft>
                <a:spcPts val="0"/>
              </a:spcAft>
              <a:buNone/>
              <a:defRPr b="1"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image" Target="../media/image3.jp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838200"/>
            <a:ext cx="9144000" cy="5257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11" name="Google Shape;11;p1"/>
          <p:cNvSpPr txBox="1"/>
          <p:nvPr>
            <p:ph idx="1" type="body"/>
          </p:nvPr>
        </p:nvSpPr>
        <p:spPr>
          <a:xfrm>
            <a:off x="455613" y="3200400"/>
            <a:ext cx="7769225" cy="3048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990033"/>
              </a:buClr>
              <a:buSzPts val="2400"/>
              <a:buFont typeface="Noto Sans Symbols"/>
              <a:buChar char="⮚"/>
              <a:defRPr b="0" i="0" sz="2400" u="none" cap="none" strike="noStrike">
                <a:solidFill>
                  <a:srgbClr val="005390"/>
                </a:solidFill>
                <a:latin typeface="Arial"/>
                <a:ea typeface="Arial"/>
                <a:cs typeface="Arial"/>
                <a:sym typeface="Arial"/>
              </a:defRPr>
            </a:lvl1pPr>
            <a:lvl2pPr indent="-381000" lvl="1" marL="914400" marR="0" rtl="0" algn="l">
              <a:spcBef>
                <a:spcPts val="480"/>
              </a:spcBef>
              <a:spcAft>
                <a:spcPts val="0"/>
              </a:spcAft>
              <a:buClr>
                <a:srgbClr val="990033"/>
              </a:buClr>
              <a:buSzPts val="2400"/>
              <a:buFont typeface="Noto Sans Symbols"/>
              <a:buChar char="•"/>
              <a:defRPr b="0" i="0" sz="2400" u="none" cap="none" strike="noStrike">
                <a:solidFill>
                  <a:srgbClr val="005390"/>
                </a:solidFill>
                <a:latin typeface="Arial"/>
                <a:ea typeface="Arial"/>
                <a:cs typeface="Arial"/>
                <a:sym typeface="Arial"/>
              </a:defRPr>
            </a:lvl2pPr>
            <a:lvl3pPr indent="-381000" lvl="2" marL="1371600" marR="0" rtl="0" algn="l">
              <a:spcBef>
                <a:spcPts val="480"/>
              </a:spcBef>
              <a:spcAft>
                <a:spcPts val="0"/>
              </a:spcAft>
              <a:buClr>
                <a:srgbClr val="990033"/>
              </a:buClr>
              <a:buSzPts val="2400"/>
              <a:buFont typeface="Arial"/>
              <a:buChar char="–"/>
              <a:defRPr b="0" i="0" sz="2400" u="none" cap="none" strike="noStrike">
                <a:solidFill>
                  <a:srgbClr val="005390"/>
                </a:solidFill>
                <a:latin typeface="Arial"/>
                <a:ea typeface="Arial"/>
                <a:cs typeface="Arial"/>
                <a:sym typeface="Arial"/>
              </a:defRPr>
            </a:lvl3pPr>
            <a:lvl4pPr indent="-381000" lvl="3" marL="1828800" marR="0" rtl="0" algn="l">
              <a:spcBef>
                <a:spcPts val="480"/>
              </a:spcBef>
              <a:spcAft>
                <a:spcPts val="0"/>
              </a:spcAft>
              <a:buClr>
                <a:srgbClr val="990033"/>
              </a:buClr>
              <a:buSzPts val="2400"/>
              <a:buFont typeface="Noto Sans Symbols"/>
              <a:buChar char="▪"/>
              <a:defRPr b="0" i="0" sz="2400" u="none" cap="none" strike="noStrike">
                <a:solidFill>
                  <a:srgbClr val="005390"/>
                </a:solidFill>
                <a:latin typeface="Arial"/>
                <a:ea typeface="Arial"/>
                <a:cs typeface="Arial"/>
                <a:sym typeface="Arial"/>
              </a:defRPr>
            </a:lvl4pPr>
            <a:lvl5pPr indent="-381000" lvl="4" marL="2286000" marR="0" rtl="0" algn="l">
              <a:spcBef>
                <a:spcPts val="480"/>
              </a:spcBef>
              <a:spcAft>
                <a:spcPts val="0"/>
              </a:spcAft>
              <a:buClr>
                <a:srgbClr val="990033"/>
              </a:buClr>
              <a:buSzPts val="2400"/>
              <a:buFont typeface="Noto Sans Symbols"/>
              <a:buChar char="🢭"/>
              <a:defRPr b="0" i="0" sz="2400" u="none" cap="none" strike="noStrike">
                <a:solidFill>
                  <a:srgbClr val="005390"/>
                </a:solidFill>
                <a:latin typeface="Arial"/>
                <a:ea typeface="Arial"/>
                <a:cs typeface="Arial"/>
                <a:sym typeface="Arial"/>
              </a:defRPr>
            </a:lvl5pPr>
            <a:lvl6pPr indent="-381000" lvl="5" marL="2743200" marR="0" rtl="0" algn="l">
              <a:spcBef>
                <a:spcPts val="480"/>
              </a:spcBef>
              <a:spcAft>
                <a:spcPts val="0"/>
              </a:spcAft>
              <a:buClr>
                <a:srgbClr val="990033"/>
              </a:buClr>
              <a:buSzPts val="2400"/>
              <a:buFont typeface="Noto Sans Symbols"/>
              <a:buChar char="🢭"/>
              <a:defRPr b="0" i="0" sz="2400" u="none" cap="none" strike="noStrike">
                <a:solidFill>
                  <a:srgbClr val="005390"/>
                </a:solidFill>
                <a:latin typeface="Arial"/>
                <a:ea typeface="Arial"/>
                <a:cs typeface="Arial"/>
                <a:sym typeface="Arial"/>
              </a:defRPr>
            </a:lvl6pPr>
            <a:lvl7pPr indent="-381000" lvl="6" marL="3200400" marR="0" rtl="0" algn="l">
              <a:spcBef>
                <a:spcPts val="480"/>
              </a:spcBef>
              <a:spcAft>
                <a:spcPts val="0"/>
              </a:spcAft>
              <a:buClr>
                <a:srgbClr val="990033"/>
              </a:buClr>
              <a:buSzPts val="2400"/>
              <a:buFont typeface="Noto Sans Symbols"/>
              <a:buChar char="🢭"/>
              <a:defRPr b="0" i="0" sz="2400" u="none" cap="none" strike="noStrike">
                <a:solidFill>
                  <a:srgbClr val="005390"/>
                </a:solidFill>
                <a:latin typeface="Arial"/>
                <a:ea typeface="Arial"/>
                <a:cs typeface="Arial"/>
                <a:sym typeface="Arial"/>
              </a:defRPr>
            </a:lvl7pPr>
            <a:lvl8pPr indent="-381000" lvl="7" marL="3657600" marR="0" rtl="0" algn="l">
              <a:spcBef>
                <a:spcPts val="480"/>
              </a:spcBef>
              <a:spcAft>
                <a:spcPts val="0"/>
              </a:spcAft>
              <a:buClr>
                <a:srgbClr val="990033"/>
              </a:buClr>
              <a:buSzPts val="2400"/>
              <a:buFont typeface="Noto Sans Symbols"/>
              <a:buChar char="🢭"/>
              <a:defRPr b="0" i="0" sz="2400" u="none" cap="none" strike="noStrike">
                <a:solidFill>
                  <a:srgbClr val="005390"/>
                </a:solidFill>
                <a:latin typeface="Arial"/>
                <a:ea typeface="Arial"/>
                <a:cs typeface="Arial"/>
                <a:sym typeface="Arial"/>
              </a:defRPr>
            </a:lvl8pPr>
            <a:lvl9pPr indent="-381000" lvl="8" marL="4114800" marR="0" rtl="0" algn="l">
              <a:spcBef>
                <a:spcPts val="480"/>
              </a:spcBef>
              <a:spcAft>
                <a:spcPts val="0"/>
              </a:spcAft>
              <a:buClr>
                <a:srgbClr val="990033"/>
              </a:buClr>
              <a:buSzPts val="2400"/>
              <a:buFont typeface="Noto Sans Symbols"/>
              <a:buChar char="🢭"/>
              <a:defRPr b="0" i="0" sz="2400" u="none" cap="none" strike="noStrike">
                <a:solidFill>
                  <a:srgbClr val="005390"/>
                </a:solidFill>
                <a:latin typeface="Arial"/>
                <a:ea typeface="Arial"/>
                <a:cs typeface="Arial"/>
                <a:sym typeface="Arial"/>
              </a:defRPr>
            </a:lvl9pPr>
          </a:lstStyle>
          <a:p/>
        </p:txBody>
      </p:sp>
      <p:sp>
        <p:nvSpPr>
          <p:cNvPr id="12" name="Google Shape;12;p1"/>
          <p:cNvSpPr txBox="1"/>
          <p:nvPr>
            <p:ph type="title"/>
          </p:nvPr>
        </p:nvSpPr>
        <p:spPr>
          <a:xfrm>
            <a:off x="457200" y="2286000"/>
            <a:ext cx="7769225" cy="5492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3000" u="none" cap="none" strike="noStrike">
                <a:solidFill>
                  <a:srgbClr val="005390"/>
                </a:solidFill>
                <a:latin typeface="Arial"/>
                <a:ea typeface="Arial"/>
                <a:cs typeface="Arial"/>
                <a:sym typeface="Arial"/>
              </a:defRPr>
            </a:lvl1pPr>
            <a:lvl2pPr lvl="1" marR="0" rtl="0" algn="l">
              <a:spcBef>
                <a:spcPts val="0"/>
              </a:spcBef>
              <a:spcAft>
                <a:spcPts val="0"/>
              </a:spcAft>
              <a:buSzPts val="1400"/>
              <a:buNone/>
              <a:defRPr b="1" i="0" sz="3000" u="none" cap="none" strike="noStrike">
                <a:solidFill>
                  <a:srgbClr val="005390"/>
                </a:solidFill>
                <a:latin typeface="Arial"/>
                <a:ea typeface="Arial"/>
                <a:cs typeface="Arial"/>
                <a:sym typeface="Arial"/>
              </a:defRPr>
            </a:lvl2pPr>
            <a:lvl3pPr lvl="2" marR="0" rtl="0" algn="l">
              <a:spcBef>
                <a:spcPts val="0"/>
              </a:spcBef>
              <a:spcAft>
                <a:spcPts val="0"/>
              </a:spcAft>
              <a:buSzPts val="1400"/>
              <a:buNone/>
              <a:defRPr b="1" i="0" sz="3000" u="none" cap="none" strike="noStrike">
                <a:solidFill>
                  <a:srgbClr val="005390"/>
                </a:solidFill>
                <a:latin typeface="Arial"/>
                <a:ea typeface="Arial"/>
                <a:cs typeface="Arial"/>
                <a:sym typeface="Arial"/>
              </a:defRPr>
            </a:lvl3pPr>
            <a:lvl4pPr lvl="3" marR="0" rtl="0" algn="l">
              <a:spcBef>
                <a:spcPts val="0"/>
              </a:spcBef>
              <a:spcAft>
                <a:spcPts val="0"/>
              </a:spcAft>
              <a:buSzPts val="1400"/>
              <a:buNone/>
              <a:defRPr b="1" i="0" sz="3000" u="none" cap="none" strike="noStrike">
                <a:solidFill>
                  <a:srgbClr val="005390"/>
                </a:solidFill>
                <a:latin typeface="Arial"/>
                <a:ea typeface="Arial"/>
                <a:cs typeface="Arial"/>
                <a:sym typeface="Arial"/>
              </a:defRPr>
            </a:lvl4pPr>
            <a:lvl5pPr lvl="4" marR="0" rtl="0" algn="l">
              <a:spcBef>
                <a:spcPts val="0"/>
              </a:spcBef>
              <a:spcAft>
                <a:spcPts val="0"/>
              </a:spcAft>
              <a:buSzPts val="1400"/>
              <a:buNone/>
              <a:defRPr b="1" i="0" sz="3000" u="none" cap="none" strike="noStrike">
                <a:solidFill>
                  <a:srgbClr val="005390"/>
                </a:solidFill>
                <a:latin typeface="Arial"/>
                <a:ea typeface="Arial"/>
                <a:cs typeface="Arial"/>
                <a:sym typeface="Arial"/>
              </a:defRPr>
            </a:lvl5pPr>
            <a:lvl6pPr lvl="5" marR="0" rtl="0" algn="l">
              <a:spcBef>
                <a:spcPts val="0"/>
              </a:spcBef>
              <a:spcAft>
                <a:spcPts val="0"/>
              </a:spcAft>
              <a:buSzPts val="1400"/>
              <a:buNone/>
              <a:defRPr b="1" i="0" sz="3000" u="none" cap="none" strike="noStrike">
                <a:solidFill>
                  <a:srgbClr val="005390"/>
                </a:solidFill>
                <a:latin typeface="Arial"/>
                <a:ea typeface="Arial"/>
                <a:cs typeface="Arial"/>
                <a:sym typeface="Arial"/>
              </a:defRPr>
            </a:lvl6pPr>
            <a:lvl7pPr lvl="6" marR="0" rtl="0" algn="l">
              <a:spcBef>
                <a:spcPts val="0"/>
              </a:spcBef>
              <a:spcAft>
                <a:spcPts val="0"/>
              </a:spcAft>
              <a:buSzPts val="1400"/>
              <a:buNone/>
              <a:defRPr b="1" i="0" sz="3000" u="none" cap="none" strike="noStrike">
                <a:solidFill>
                  <a:srgbClr val="005390"/>
                </a:solidFill>
                <a:latin typeface="Arial"/>
                <a:ea typeface="Arial"/>
                <a:cs typeface="Arial"/>
                <a:sym typeface="Arial"/>
              </a:defRPr>
            </a:lvl7pPr>
            <a:lvl8pPr lvl="7" marR="0" rtl="0" algn="l">
              <a:spcBef>
                <a:spcPts val="0"/>
              </a:spcBef>
              <a:spcAft>
                <a:spcPts val="0"/>
              </a:spcAft>
              <a:buSzPts val="1400"/>
              <a:buNone/>
              <a:defRPr b="1" i="0" sz="3000" u="none" cap="none" strike="noStrike">
                <a:solidFill>
                  <a:srgbClr val="005390"/>
                </a:solidFill>
                <a:latin typeface="Arial"/>
                <a:ea typeface="Arial"/>
                <a:cs typeface="Arial"/>
                <a:sym typeface="Arial"/>
              </a:defRPr>
            </a:lvl8pPr>
            <a:lvl9pPr lvl="8" marR="0" rtl="0" algn="l">
              <a:spcBef>
                <a:spcPts val="0"/>
              </a:spcBef>
              <a:spcAft>
                <a:spcPts val="0"/>
              </a:spcAft>
              <a:buSzPts val="1400"/>
              <a:buNone/>
              <a:defRPr b="1" i="0" sz="3000" u="none" cap="none" strike="noStrike">
                <a:solidFill>
                  <a:srgbClr val="005390"/>
                </a:solidFill>
                <a:latin typeface="Arial"/>
                <a:ea typeface="Arial"/>
                <a:cs typeface="Arial"/>
                <a:sym typeface="Arial"/>
              </a:defRPr>
            </a:lvl9pPr>
          </a:lstStyle>
          <a:p/>
        </p:txBody>
      </p:sp>
      <p:sp>
        <p:nvSpPr>
          <p:cNvPr id="13" name="Google Shape;13;p1"/>
          <p:cNvSpPr txBox="1"/>
          <p:nvPr/>
        </p:nvSpPr>
        <p:spPr>
          <a:xfrm>
            <a:off x="0" y="6019800"/>
            <a:ext cx="9144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14" name="Google Shape;14;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1"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1"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1"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1"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1"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1"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1"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1"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
            <a:alphaModFix/>
          </a:blip>
          <a:srcRect b="0" l="0" r="0" t="0"/>
          <a:stretch/>
        </p:blipFill>
        <p:spPr>
          <a:xfrm>
            <a:off x="455613" y="455613"/>
            <a:ext cx="850900" cy="854075"/>
          </a:xfrm>
          <a:prstGeom prst="rect">
            <a:avLst/>
          </a:prstGeom>
          <a:noFill/>
          <a:ln>
            <a:noFill/>
          </a:ln>
        </p:spPr>
      </p:pic>
      <p:sp>
        <p:nvSpPr>
          <p:cNvPr id="16" name="Google Shape;16;p1"/>
          <p:cNvSpPr/>
          <p:nvPr/>
        </p:nvSpPr>
        <p:spPr>
          <a:xfrm>
            <a:off x="0" y="1708150"/>
            <a:ext cx="9144000" cy="420688"/>
          </a:xfrm>
          <a:prstGeom prst="rect">
            <a:avLst/>
          </a:prstGeom>
          <a:solidFill>
            <a:srgbClr val="990033"/>
          </a:solidFill>
          <a:ln>
            <a:noFill/>
          </a:ln>
        </p:spPr>
        <p:txBody>
          <a:bodyPr anchorCtr="0" anchor="ctr" bIns="45700" lIns="91425" spcFirstLastPara="1" rIns="91425" wrap="square" tIns="45700">
            <a:noAutofit/>
          </a:bodyPr>
          <a:lstStyle/>
          <a:p>
            <a:pPr indent="0" lvl="0" marL="347663" marR="0" rtl="0" algn="l">
              <a:spcBef>
                <a:spcPts val="0"/>
              </a:spcBef>
              <a:spcAft>
                <a:spcPts val="0"/>
              </a:spcAft>
              <a:buNone/>
            </a:pPr>
            <a:r>
              <a:rPr b="0" i="0" lang="en-US" sz="2000" u="none" cap="none" strike="noStrike">
                <a:solidFill>
                  <a:schemeClr val="lt1"/>
                </a:solidFill>
                <a:latin typeface="Arial"/>
                <a:ea typeface="Arial"/>
                <a:cs typeface="Arial"/>
                <a:sym typeface="Arial"/>
              </a:rPr>
              <a:t>Federal Acquisition Service</a:t>
            </a:r>
            <a:endParaRPr b="0" i="0" sz="2000" u="none" cap="none" strike="noStrike">
              <a:solidFill>
                <a:schemeClr val="dk1"/>
              </a:solidFill>
              <a:latin typeface="Libre Franklin Medium"/>
              <a:ea typeface="Libre Franklin Medium"/>
              <a:cs typeface="Libre Franklin Medium"/>
              <a:sym typeface="Libre Franklin Medium"/>
            </a:endParaRPr>
          </a:p>
        </p:txBody>
      </p:sp>
      <p:sp>
        <p:nvSpPr>
          <p:cNvPr id="17" name="Google Shape;17;p1"/>
          <p:cNvSpPr txBox="1"/>
          <p:nvPr/>
        </p:nvSpPr>
        <p:spPr>
          <a:xfrm>
            <a:off x="4114800" y="1066800"/>
            <a:ext cx="4572000" cy="3048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t/>
            </a:r>
            <a:endParaRPr b="0" i="0" sz="2400" u="none" cap="none" strike="noStrike">
              <a:solidFill>
                <a:schemeClr val="dk1"/>
              </a:solidFill>
              <a:latin typeface="Libre Franklin Medium"/>
              <a:ea typeface="Libre Franklin Medium"/>
              <a:cs typeface="Libre Franklin Medium"/>
              <a:sym typeface="Libre Franklin Medium"/>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 name="Shape 67"/>
        <p:cNvGrpSpPr/>
        <p:nvPr/>
      </p:nvGrpSpPr>
      <p:grpSpPr>
        <a:xfrm>
          <a:off x="0" y="0"/>
          <a:ext cx="0" cy="0"/>
          <a:chOff x="0" y="0"/>
          <a:chExt cx="0" cy="0"/>
        </a:xfrm>
      </p:grpSpPr>
      <p:sp>
        <p:nvSpPr>
          <p:cNvPr id="68" name="Google Shape;68;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69" name="Google Shape;69;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 name="Google Shape;70;p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1" name="Google Shape;71;p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2" name="Google Shape;72;p1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26"/>
          <p:cNvSpPr txBox="1"/>
          <p:nvPr>
            <p:ph idx="1" type="body"/>
          </p:nvPr>
        </p:nvSpPr>
        <p:spPr>
          <a:xfrm>
            <a:off x="455613" y="2393950"/>
            <a:ext cx="7769225" cy="3048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rgbClr val="013C88"/>
                </a:solidFill>
                <a:latin typeface="Times New Roman"/>
                <a:ea typeface="Times New Roman"/>
                <a:cs typeface="Times New Roman"/>
                <a:sym typeface="Times New Roman"/>
              </a:defRPr>
            </a:lvl3pPr>
            <a:lvl4pPr indent="-381000" lvl="3" marL="18288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4pPr>
            <a:lvl5pPr indent="-381000" lvl="4" marL="22860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5pPr>
            <a:lvl6pPr indent="-381000" lvl="5" marL="27432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6pPr>
            <a:lvl7pPr indent="-381000" lvl="6" marL="32004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7pPr>
            <a:lvl8pPr indent="-381000" lvl="7" marL="36576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8pPr>
            <a:lvl9pPr indent="-381000" lvl="8" marL="4114800" marR="0" rtl="0" algn="l">
              <a:spcBef>
                <a:spcPts val="480"/>
              </a:spcBef>
              <a:spcAft>
                <a:spcPts val="0"/>
              </a:spcAft>
              <a:buClr>
                <a:schemeClr val="lt1"/>
              </a:buClr>
              <a:buSzPts val="2400"/>
              <a:buFont typeface="Noto Sans Symbols"/>
              <a:buChar char="🢭"/>
              <a:defRPr b="0" i="0" sz="2400" u="none" cap="none" strike="noStrike">
                <a:solidFill>
                  <a:srgbClr val="013C88"/>
                </a:solidFill>
                <a:latin typeface="Times New Roman"/>
                <a:ea typeface="Times New Roman"/>
                <a:cs typeface="Times New Roman"/>
                <a:sym typeface="Times New Roman"/>
              </a:defRPr>
            </a:lvl9pPr>
          </a:lstStyle>
          <a:p/>
        </p:txBody>
      </p:sp>
      <p:sp>
        <p:nvSpPr>
          <p:cNvPr id="152" name="Google Shape;152;p26"/>
          <p:cNvSpPr txBox="1"/>
          <p:nvPr>
            <p:ph type="title"/>
          </p:nvPr>
        </p:nvSpPr>
        <p:spPr>
          <a:xfrm>
            <a:off x="457200" y="1479550"/>
            <a:ext cx="7769225" cy="5794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3200" u="none" cap="none" strike="noStrike">
                <a:solidFill>
                  <a:srgbClr val="013C88"/>
                </a:solidFill>
                <a:latin typeface="Times New Roman"/>
                <a:ea typeface="Times New Roman"/>
                <a:cs typeface="Times New Roman"/>
                <a:sym typeface="Times New Roman"/>
              </a:defRPr>
            </a:lvl1pPr>
            <a:lvl2pPr lvl="1" marR="0" rtl="0" algn="l">
              <a:spcBef>
                <a:spcPts val="0"/>
              </a:spcBef>
              <a:spcAft>
                <a:spcPts val="0"/>
              </a:spcAft>
              <a:buSzPts val="1400"/>
              <a:buNone/>
              <a:defRPr b="1" i="0" sz="3200" u="none" cap="none" strike="noStrike">
                <a:solidFill>
                  <a:srgbClr val="013C88"/>
                </a:solidFill>
                <a:latin typeface="Times New Roman"/>
                <a:ea typeface="Times New Roman"/>
                <a:cs typeface="Times New Roman"/>
                <a:sym typeface="Times New Roman"/>
              </a:defRPr>
            </a:lvl2pPr>
            <a:lvl3pPr lvl="2" marR="0" rtl="0" algn="l">
              <a:spcBef>
                <a:spcPts val="0"/>
              </a:spcBef>
              <a:spcAft>
                <a:spcPts val="0"/>
              </a:spcAft>
              <a:buSzPts val="1400"/>
              <a:buNone/>
              <a:defRPr b="1" i="0" sz="3200" u="none" cap="none" strike="noStrike">
                <a:solidFill>
                  <a:srgbClr val="013C88"/>
                </a:solidFill>
                <a:latin typeface="Times New Roman"/>
                <a:ea typeface="Times New Roman"/>
                <a:cs typeface="Times New Roman"/>
                <a:sym typeface="Times New Roman"/>
              </a:defRPr>
            </a:lvl3pPr>
            <a:lvl4pPr lvl="3" marR="0" rtl="0" algn="l">
              <a:spcBef>
                <a:spcPts val="0"/>
              </a:spcBef>
              <a:spcAft>
                <a:spcPts val="0"/>
              </a:spcAft>
              <a:buSzPts val="1400"/>
              <a:buNone/>
              <a:defRPr b="1" i="0" sz="3200" u="none" cap="none" strike="noStrike">
                <a:solidFill>
                  <a:srgbClr val="013C88"/>
                </a:solidFill>
                <a:latin typeface="Times New Roman"/>
                <a:ea typeface="Times New Roman"/>
                <a:cs typeface="Times New Roman"/>
                <a:sym typeface="Times New Roman"/>
              </a:defRPr>
            </a:lvl4pPr>
            <a:lvl5pPr lvl="4" marR="0" rtl="0" algn="l">
              <a:spcBef>
                <a:spcPts val="0"/>
              </a:spcBef>
              <a:spcAft>
                <a:spcPts val="0"/>
              </a:spcAft>
              <a:buSzPts val="1400"/>
              <a:buNone/>
              <a:defRPr b="1" i="0" sz="3200" u="none" cap="none" strike="noStrike">
                <a:solidFill>
                  <a:srgbClr val="013C88"/>
                </a:solidFill>
                <a:latin typeface="Times New Roman"/>
                <a:ea typeface="Times New Roman"/>
                <a:cs typeface="Times New Roman"/>
                <a:sym typeface="Times New Roman"/>
              </a:defRPr>
            </a:lvl5pPr>
            <a:lvl6pPr lvl="5"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6pPr>
            <a:lvl7pPr lvl="6"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7pPr>
            <a:lvl8pPr lvl="7"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8pPr>
            <a:lvl9pPr lvl="8" marR="0" rtl="0" algn="l">
              <a:spcBef>
                <a:spcPts val="0"/>
              </a:spcBef>
              <a:spcAft>
                <a:spcPts val="0"/>
              </a:spcAft>
              <a:buSzPts val="1400"/>
              <a:buNone/>
              <a:defRPr b="1" i="0" sz="3200" u="none" cap="none" strike="noStrike">
                <a:solidFill>
                  <a:srgbClr val="013C88"/>
                </a:solidFill>
                <a:latin typeface="Arial"/>
                <a:ea typeface="Arial"/>
                <a:cs typeface="Arial"/>
                <a:sym typeface="Arial"/>
              </a:defRPr>
            </a:lvl9pPr>
          </a:lstStyle>
          <a:p/>
        </p:txBody>
      </p:sp>
      <p:sp>
        <p:nvSpPr>
          <p:cNvPr id="153" name="Google Shape;153;p2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1" sz="1400">
                <a:solidFill>
                  <a:srgbClr val="013C88"/>
                </a:solidFill>
                <a:latin typeface="Arial"/>
                <a:ea typeface="Arial"/>
                <a:cs typeface="Arial"/>
                <a:sym typeface="Arial"/>
              </a:defRPr>
            </a:lvl1pPr>
            <a:lvl2pPr indent="0" lvl="1" marL="0" marR="0" rtl="0" algn="r">
              <a:spcBef>
                <a:spcPts val="0"/>
              </a:spcBef>
              <a:spcAft>
                <a:spcPts val="0"/>
              </a:spcAft>
              <a:buNone/>
              <a:defRPr b="1" sz="1400">
                <a:solidFill>
                  <a:srgbClr val="013C88"/>
                </a:solidFill>
                <a:latin typeface="Arial"/>
                <a:ea typeface="Arial"/>
                <a:cs typeface="Arial"/>
                <a:sym typeface="Arial"/>
              </a:defRPr>
            </a:lvl2pPr>
            <a:lvl3pPr indent="0" lvl="2" marL="0" marR="0" rtl="0" algn="r">
              <a:spcBef>
                <a:spcPts val="0"/>
              </a:spcBef>
              <a:spcAft>
                <a:spcPts val="0"/>
              </a:spcAft>
              <a:buNone/>
              <a:defRPr b="1" sz="1400">
                <a:solidFill>
                  <a:srgbClr val="013C88"/>
                </a:solidFill>
                <a:latin typeface="Arial"/>
                <a:ea typeface="Arial"/>
                <a:cs typeface="Arial"/>
                <a:sym typeface="Arial"/>
              </a:defRPr>
            </a:lvl3pPr>
            <a:lvl4pPr indent="0" lvl="3" marL="0" marR="0" rtl="0" algn="r">
              <a:spcBef>
                <a:spcPts val="0"/>
              </a:spcBef>
              <a:spcAft>
                <a:spcPts val="0"/>
              </a:spcAft>
              <a:buNone/>
              <a:defRPr b="1" sz="1400">
                <a:solidFill>
                  <a:srgbClr val="013C88"/>
                </a:solidFill>
                <a:latin typeface="Arial"/>
                <a:ea typeface="Arial"/>
                <a:cs typeface="Arial"/>
                <a:sym typeface="Arial"/>
              </a:defRPr>
            </a:lvl4pPr>
            <a:lvl5pPr indent="0" lvl="4" marL="0" marR="0" rtl="0" algn="r">
              <a:spcBef>
                <a:spcPts val="0"/>
              </a:spcBef>
              <a:spcAft>
                <a:spcPts val="0"/>
              </a:spcAft>
              <a:buNone/>
              <a:defRPr b="1" sz="1400">
                <a:solidFill>
                  <a:srgbClr val="013C88"/>
                </a:solidFill>
                <a:latin typeface="Arial"/>
                <a:ea typeface="Arial"/>
                <a:cs typeface="Arial"/>
                <a:sym typeface="Arial"/>
              </a:defRPr>
            </a:lvl5pPr>
            <a:lvl6pPr indent="0" lvl="5" marL="0" marR="0" rtl="0" algn="r">
              <a:spcBef>
                <a:spcPts val="0"/>
              </a:spcBef>
              <a:spcAft>
                <a:spcPts val="0"/>
              </a:spcAft>
              <a:buNone/>
              <a:defRPr b="1" sz="1400">
                <a:solidFill>
                  <a:srgbClr val="013C88"/>
                </a:solidFill>
                <a:latin typeface="Arial"/>
                <a:ea typeface="Arial"/>
                <a:cs typeface="Arial"/>
                <a:sym typeface="Arial"/>
              </a:defRPr>
            </a:lvl6pPr>
            <a:lvl7pPr indent="0" lvl="6" marL="0" marR="0" rtl="0" algn="r">
              <a:spcBef>
                <a:spcPts val="0"/>
              </a:spcBef>
              <a:spcAft>
                <a:spcPts val="0"/>
              </a:spcAft>
              <a:buNone/>
              <a:defRPr b="1" sz="1400">
                <a:solidFill>
                  <a:srgbClr val="013C88"/>
                </a:solidFill>
                <a:latin typeface="Arial"/>
                <a:ea typeface="Arial"/>
                <a:cs typeface="Arial"/>
                <a:sym typeface="Arial"/>
              </a:defRPr>
            </a:lvl7pPr>
            <a:lvl8pPr indent="0" lvl="7" marL="0" marR="0" rtl="0" algn="r">
              <a:spcBef>
                <a:spcPts val="0"/>
              </a:spcBef>
              <a:spcAft>
                <a:spcPts val="0"/>
              </a:spcAft>
              <a:buNone/>
              <a:defRPr b="1" sz="1400">
                <a:solidFill>
                  <a:srgbClr val="013C88"/>
                </a:solidFill>
                <a:latin typeface="Arial"/>
                <a:ea typeface="Arial"/>
                <a:cs typeface="Arial"/>
                <a:sym typeface="Arial"/>
              </a:defRPr>
            </a:lvl8pPr>
            <a:lvl9pPr indent="0" lvl="8" marL="0" marR="0" rtl="0" algn="r">
              <a:spcBef>
                <a:spcPts val="0"/>
              </a:spcBef>
              <a:spcAft>
                <a:spcPts val="0"/>
              </a:spcAft>
              <a:buNone/>
              <a:defRPr b="1" sz="1400">
                <a:solidFill>
                  <a:srgbClr val="013C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4" name="Google Shape;154;p26"/>
          <p:cNvSpPr/>
          <p:nvPr/>
        </p:nvSpPr>
        <p:spPr>
          <a:xfrm>
            <a:off x="0" y="685800"/>
            <a:ext cx="9144000" cy="420688"/>
          </a:xfrm>
          <a:prstGeom prst="rect">
            <a:avLst/>
          </a:prstGeom>
          <a:solidFill>
            <a:srgbClr val="A50021"/>
          </a:solidFill>
          <a:ln>
            <a:noFill/>
          </a:ln>
        </p:spPr>
        <p:txBody>
          <a:bodyPr anchorCtr="0" anchor="ctr" bIns="45700" lIns="91425" spcFirstLastPara="1" rIns="91425" wrap="square" tIns="45700">
            <a:noAutofit/>
          </a:bodyPr>
          <a:lstStyle/>
          <a:p>
            <a:pPr indent="0" lvl="0" marL="347663" marR="0" rtl="0" algn="l">
              <a:spcBef>
                <a:spcPts val="0"/>
              </a:spcBef>
              <a:spcAft>
                <a:spcPts val="0"/>
              </a:spcAft>
              <a:buNone/>
            </a:pPr>
            <a:r>
              <a:t/>
            </a:r>
            <a:endParaRPr sz="2000">
              <a:solidFill>
                <a:srgbClr val="000000"/>
              </a:solidFill>
              <a:latin typeface="Libre Franklin Medium"/>
              <a:ea typeface="Libre Franklin Medium"/>
              <a:cs typeface="Libre Franklin Medium"/>
              <a:sym typeface="Libre Franklin Medium"/>
            </a:endParaRPr>
          </a:p>
        </p:txBody>
      </p:sp>
      <p:pic>
        <p:nvPicPr>
          <p:cNvPr descr="1239" id="155" name="Google Shape;155;p26"/>
          <p:cNvPicPr preferRelativeResize="0"/>
          <p:nvPr/>
        </p:nvPicPr>
        <p:blipFill rotWithShape="1">
          <a:blip r:embed="rId1">
            <a:alphaModFix/>
          </a:blip>
          <a:srcRect b="0" l="0" r="0" t="43367"/>
          <a:stretch/>
        </p:blipFill>
        <p:spPr>
          <a:xfrm>
            <a:off x="0" y="0"/>
            <a:ext cx="9144000" cy="704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gsaxcess.gov/htm/xcesscontlinks.ht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gif"/><Relationship Id="rId4" Type="http://schemas.openxmlformats.org/officeDocument/2006/relationships/image" Target="../media/image10.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9"/>
          <p:cNvSpPr/>
          <p:nvPr/>
        </p:nvSpPr>
        <p:spPr>
          <a:xfrm>
            <a:off x="457200" y="3172275"/>
            <a:ext cx="7827900" cy="3381000"/>
          </a:xfrm>
          <a:prstGeom prst="rect">
            <a:avLst/>
          </a:prstGeom>
          <a:noFill/>
          <a:ln>
            <a:noFill/>
          </a:ln>
          <a:effectLst>
            <a:outerShdw rotWithShape="0" algn="ctr" dir="2700000" dist="35921">
              <a:schemeClr val="dk2"/>
            </a:outerShdw>
          </a:effectLst>
        </p:spPr>
        <p:txBody>
          <a:bodyPr anchorCtr="0" anchor="t" bIns="0" lIns="0" spcFirstLastPara="1" rIns="0" wrap="square" tIns="0">
            <a:noAutofit/>
          </a:bodyPr>
          <a:lstStyle/>
          <a:p>
            <a:pPr indent="0" lvl="0" marL="0" marR="0" rtl="0" algn="ctr">
              <a:spcBef>
                <a:spcPts val="0"/>
              </a:spcBef>
              <a:spcAft>
                <a:spcPts val="0"/>
              </a:spcAft>
              <a:buNone/>
            </a:pPr>
            <a:r>
              <a:rPr b="1" lang="en-US" sz="3600">
                <a:solidFill>
                  <a:srgbClr val="FFFFFF"/>
                </a:solidFill>
              </a:rPr>
              <a:t>Property Disposal Process Overview</a:t>
            </a:r>
            <a:endParaRPr b="1" sz="3600">
              <a:solidFill>
                <a:srgbClr val="FFFFFF"/>
              </a:solidFill>
            </a:endParaRPr>
          </a:p>
          <a:p>
            <a:pPr indent="0" lvl="0" marL="0" marR="0" rtl="0" algn="l">
              <a:spcBef>
                <a:spcPts val="0"/>
              </a:spcBef>
              <a:spcAft>
                <a:spcPts val="0"/>
              </a:spcAft>
              <a:buSzPts val="1100"/>
              <a:buNone/>
            </a:pPr>
            <a:r>
              <a:t/>
            </a:r>
            <a:endParaRPr b="1" sz="2800">
              <a:solidFill>
                <a:srgbClr val="FFFFFF"/>
              </a:solidFill>
            </a:endParaRPr>
          </a:p>
          <a:p>
            <a:pPr indent="0" lvl="0" marL="0" marR="0" rtl="0" algn="ctr">
              <a:spcBef>
                <a:spcPts val="0"/>
              </a:spcBef>
              <a:spcAft>
                <a:spcPts val="0"/>
              </a:spcAft>
              <a:buNone/>
            </a:pPr>
            <a:r>
              <a:t/>
            </a:r>
            <a:endParaRPr b="1" sz="36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7" name="Shape 337"/>
        <p:cNvGrpSpPr/>
        <p:nvPr/>
      </p:nvGrpSpPr>
      <p:grpSpPr>
        <a:xfrm>
          <a:off x="0" y="0"/>
          <a:ext cx="0" cy="0"/>
          <a:chOff x="0" y="0"/>
          <a:chExt cx="0" cy="0"/>
        </a:xfrm>
      </p:grpSpPr>
      <p:pic>
        <p:nvPicPr>
          <p:cNvPr descr="Man pondering question" id="338" name="Google Shape;338;p48"/>
          <p:cNvPicPr preferRelativeResize="0"/>
          <p:nvPr/>
        </p:nvPicPr>
        <p:blipFill rotWithShape="1">
          <a:blip r:embed="rId3">
            <a:alphaModFix/>
          </a:blip>
          <a:srcRect b="0" l="0" r="0" t="0"/>
          <a:stretch/>
        </p:blipFill>
        <p:spPr>
          <a:xfrm>
            <a:off x="7924800" y="228600"/>
            <a:ext cx="1219200" cy="1905000"/>
          </a:xfrm>
          <a:prstGeom prst="rect">
            <a:avLst/>
          </a:prstGeom>
          <a:noFill/>
          <a:ln>
            <a:noFill/>
          </a:ln>
        </p:spPr>
      </p:pic>
      <p:sp>
        <p:nvSpPr>
          <p:cNvPr id="339" name="Google Shape;339;p48"/>
          <p:cNvSpPr txBox="1"/>
          <p:nvPr>
            <p:ph idx="1" type="body"/>
          </p:nvPr>
        </p:nvSpPr>
        <p:spPr>
          <a:xfrm>
            <a:off x="304800" y="1143000"/>
            <a:ext cx="8839200"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b="1" lang="en-US" u="sng"/>
              <a:t>U &amp; D</a:t>
            </a:r>
            <a:r>
              <a:rPr b="1" lang="en-US"/>
              <a:t> Screening Time Frames</a:t>
            </a:r>
            <a:endParaRPr b="1" i="1"/>
          </a:p>
          <a:p>
            <a:pPr indent="-220662" lvl="1" marL="742950" rtl="0" algn="l">
              <a:spcBef>
                <a:spcPts val="480"/>
              </a:spcBef>
              <a:spcAft>
                <a:spcPts val="0"/>
              </a:spcAft>
              <a:buSzPts val="2400"/>
              <a:buChar char="•"/>
            </a:pPr>
            <a:r>
              <a:rPr lang="en-US"/>
              <a:t>Internal screening varies by agency </a:t>
            </a:r>
            <a:endParaRPr/>
          </a:p>
          <a:p>
            <a:pPr indent="-220662" lvl="1" marL="742950" rtl="0" algn="l">
              <a:spcBef>
                <a:spcPts val="480"/>
              </a:spcBef>
              <a:spcAft>
                <a:spcPts val="0"/>
              </a:spcAft>
              <a:buSzPts val="2400"/>
              <a:buChar char="•"/>
            </a:pPr>
            <a:r>
              <a:rPr b="1" lang="en-US"/>
              <a:t>21 calendar days</a:t>
            </a:r>
            <a:r>
              <a:rPr lang="en-US"/>
              <a:t> GSA Federal/Donation screening </a:t>
            </a:r>
            <a:endParaRPr/>
          </a:p>
          <a:p>
            <a:pPr indent="-220662" lvl="1" marL="742950" rtl="0" algn="l">
              <a:spcBef>
                <a:spcPts val="480"/>
              </a:spcBef>
              <a:spcAft>
                <a:spcPts val="0"/>
              </a:spcAft>
              <a:buSzPts val="2400"/>
              <a:buChar char="•"/>
            </a:pPr>
            <a:r>
              <a:rPr b="1" lang="en-US"/>
              <a:t>First 7 days of 21 day period - </a:t>
            </a:r>
            <a:r>
              <a:rPr lang="en-US"/>
              <a:t>Computers For Learning (CFL)</a:t>
            </a:r>
            <a:endParaRPr/>
          </a:p>
          <a:p>
            <a:pPr indent="-220662" lvl="1" marL="742950" rtl="0" algn="l">
              <a:spcBef>
                <a:spcPts val="480"/>
              </a:spcBef>
              <a:spcAft>
                <a:spcPts val="0"/>
              </a:spcAft>
              <a:buSzPts val="2400"/>
              <a:buChar char="•"/>
            </a:pPr>
            <a:r>
              <a:rPr b="1" lang="en-US"/>
              <a:t>14 calendar days – </a:t>
            </a:r>
            <a:r>
              <a:rPr lang="en-US"/>
              <a:t>Office Furniture (FSC 7110)</a:t>
            </a:r>
            <a:endParaRPr/>
          </a:p>
          <a:p>
            <a:pPr indent="-220662" lvl="1" marL="742950" rtl="0" algn="l">
              <a:spcBef>
                <a:spcPts val="480"/>
              </a:spcBef>
              <a:spcAft>
                <a:spcPts val="0"/>
              </a:spcAft>
              <a:buSzPts val="2400"/>
              <a:buChar char="•"/>
            </a:pPr>
            <a:r>
              <a:rPr b="1" lang="en-US"/>
              <a:t>2</a:t>
            </a:r>
            <a:r>
              <a:rPr b="1" lang="en-US"/>
              <a:t> business days – </a:t>
            </a:r>
            <a:r>
              <a:rPr lang="en-US"/>
              <a:t>Exchange/Sale Property</a:t>
            </a:r>
            <a:endParaRPr b="1"/>
          </a:p>
          <a:p>
            <a:pPr indent="-220662" lvl="1" marL="742950" rtl="0" algn="l">
              <a:spcBef>
                <a:spcPts val="480"/>
              </a:spcBef>
              <a:spcAft>
                <a:spcPts val="0"/>
              </a:spcAft>
              <a:buSzPts val="2400"/>
              <a:buChar char="•"/>
            </a:pPr>
            <a:r>
              <a:rPr lang="en-US"/>
              <a:t>Removal – 15 days normal, 21 days for DOD excess</a:t>
            </a:r>
            <a:endParaRPr/>
          </a:p>
          <a:p>
            <a:pPr indent="-220662" lvl="1" marL="742950" rtl="0" algn="l">
              <a:spcBef>
                <a:spcPts val="200"/>
              </a:spcBef>
              <a:spcAft>
                <a:spcPts val="0"/>
              </a:spcAft>
              <a:buSzPts val="1000"/>
              <a:buFont typeface="Arial"/>
              <a:buNone/>
            </a:pPr>
            <a:r>
              <a:t/>
            </a:r>
            <a:endParaRPr sz="1000"/>
          </a:p>
          <a:p>
            <a:pPr indent="-342900" lvl="0" marL="342900" rtl="0" algn="l">
              <a:spcBef>
                <a:spcPts val="480"/>
              </a:spcBef>
              <a:spcAft>
                <a:spcPts val="0"/>
              </a:spcAft>
              <a:buSzPts val="2400"/>
              <a:buChar char="⮚"/>
            </a:pPr>
            <a:r>
              <a:rPr lang="en-US"/>
              <a:t> </a:t>
            </a:r>
            <a:r>
              <a:rPr b="1" lang="en-US" u="sng"/>
              <a:t>Sales</a:t>
            </a:r>
            <a:r>
              <a:rPr b="1" lang="en-US"/>
              <a:t> Time Frames</a:t>
            </a:r>
            <a:endParaRPr/>
          </a:p>
          <a:p>
            <a:pPr indent="-220662" lvl="1" marL="742950" rtl="0" algn="l">
              <a:spcBef>
                <a:spcPts val="480"/>
              </a:spcBef>
              <a:spcAft>
                <a:spcPts val="0"/>
              </a:spcAft>
              <a:buSzPts val="2400"/>
              <a:buChar char="•"/>
            </a:pPr>
            <a:r>
              <a:rPr b="1" lang="en-US"/>
              <a:t>30  calendar days </a:t>
            </a:r>
            <a:r>
              <a:rPr lang="en-US"/>
              <a:t>average sales cycle time </a:t>
            </a:r>
            <a:endParaRPr/>
          </a:p>
          <a:p>
            <a:pPr indent="-220662" lvl="1" marL="742950" rtl="0" algn="l">
              <a:spcBef>
                <a:spcPts val="480"/>
              </a:spcBef>
              <a:spcAft>
                <a:spcPts val="0"/>
              </a:spcAft>
              <a:buSzPts val="2400"/>
              <a:buFont typeface="Arial"/>
              <a:buNone/>
            </a:pPr>
            <a:r>
              <a:rPr lang="en-US"/>
              <a:t>	(includes verifying availability, posting, collection &amp; removal)</a:t>
            </a:r>
            <a:endParaRPr/>
          </a:p>
          <a:p>
            <a:pPr indent="-220662" lvl="1" marL="742950" rtl="0" algn="l">
              <a:spcBef>
                <a:spcPts val="360"/>
              </a:spcBef>
              <a:spcAft>
                <a:spcPts val="0"/>
              </a:spcAft>
              <a:buSzPts val="1800"/>
              <a:buNone/>
            </a:pPr>
            <a:r>
              <a:t/>
            </a:r>
            <a:endParaRPr sz="1800"/>
          </a:p>
        </p:txBody>
      </p:sp>
      <p:sp>
        <p:nvSpPr>
          <p:cNvPr id="340" name="Google Shape;340;p48"/>
          <p:cNvSpPr txBox="1"/>
          <p:nvPr>
            <p:ph type="title"/>
          </p:nvPr>
        </p:nvSpPr>
        <p:spPr>
          <a:xfrm>
            <a:off x="304800" y="228600"/>
            <a:ext cx="8229600" cy="584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How long does the disposal process take?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6" name="Google Shape;346;p49"/>
          <p:cNvSpPr txBox="1"/>
          <p:nvPr>
            <p:ph type="title"/>
          </p:nvPr>
        </p:nvSpPr>
        <p:spPr>
          <a:xfrm>
            <a:off x="457200" y="2286000"/>
            <a:ext cx="7769225" cy="10064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How does GSA Property assist agencies with disposal?</a:t>
            </a:r>
            <a:endParaRPr/>
          </a:p>
        </p:txBody>
      </p:sp>
      <p:sp>
        <p:nvSpPr>
          <p:cNvPr id="347" name="Google Shape;347;p49"/>
          <p:cNvSpPr txBox="1"/>
          <p:nvPr>
            <p:ph idx="1" type="body"/>
          </p:nvPr>
        </p:nvSpPr>
        <p:spPr>
          <a:xfrm>
            <a:off x="455613" y="320040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a:t>Property is first offered to other Federal agencies</a:t>
            </a:r>
            <a:endParaRPr/>
          </a:p>
          <a:p>
            <a:pPr indent="-220662" lvl="1" marL="742950" rtl="0" algn="l">
              <a:spcBef>
                <a:spcPts val="480"/>
              </a:spcBef>
              <a:spcAft>
                <a:spcPts val="0"/>
              </a:spcAft>
              <a:buSzPts val="2400"/>
              <a:buChar char="•"/>
            </a:pPr>
            <a:r>
              <a:rPr lang="en-US"/>
              <a:t>This helps to avoid Federal agencies from buying something that another agency already has but does not need.</a:t>
            </a:r>
            <a:endParaRPr/>
          </a:p>
          <a:p>
            <a:pPr indent="-220662" lvl="1" marL="742950" rtl="0" algn="l">
              <a:spcBef>
                <a:spcPts val="480"/>
              </a:spcBef>
              <a:spcAft>
                <a:spcPts val="0"/>
              </a:spcAft>
              <a:buSzPts val="2400"/>
              <a:buChar char="•"/>
            </a:pPr>
            <a:r>
              <a:rPr lang="en-US"/>
              <a:t>It also helps in disposing of property that is not needed but would otherwise have to be stored if a new home is not found.</a:t>
            </a:r>
            <a:endParaRPr/>
          </a:p>
          <a:p>
            <a:pPr indent="-68262" lvl="1" marL="742950" rtl="0" algn="l">
              <a:spcBef>
                <a:spcPts val="480"/>
              </a:spcBef>
              <a:spcAft>
                <a:spcPts val="0"/>
              </a:spcAft>
              <a:buSzPts val="2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3" name="Google Shape;353;p50"/>
          <p:cNvSpPr txBox="1"/>
          <p:nvPr>
            <p:ph type="title"/>
          </p:nvPr>
        </p:nvSpPr>
        <p:spPr>
          <a:xfrm>
            <a:off x="457200" y="2163750"/>
            <a:ext cx="7769100" cy="671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the property is offered to the State Agencies for Surplus Property</a:t>
            </a:r>
            <a:endParaRPr/>
          </a:p>
        </p:txBody>
      </p:sp>
      <p:sp>
        <p:nvSpPr>
          <p:cNvPr id="354" name="Google Shape;354;p50"/>
          <p:cNvSpPr txBox="1"/>
          <p:nvPr>
            <p:ph idx="1" type="body"/>
          </p:nvPr>
        </p:nvSpPr>
        <p:spPr>
          <a:xfrm>
            <a:off x="455625" y="3200400"/>
            <a:ext cx="7769100" cy="3400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400"/>
              <a:buChar char="⮚"/>
            </a:pPr>
            <a:r>
              <a:rPr lang="en-US"/>
              <a:t>If no Federal requests, GSA can give the property to the States.</a:t>
            </a:r>
            <a:endParaRPr/>
          </a:p>
          <a:p>
            <a:pPr indent="-342900" lvl="0" marL="342900" rtl="0" algn="l">
              <a:lnSpc>
                <a:spcPct val="90000"/>
              </a:lnSpc>
              <a:spcBef>
                <a:spcPts val="480"/>
              </a:spcBef>
              <a:spcAft>
                <a:spcPts val="0"/>
              </a:spcAft>
              <a:buSzPts val="2400"/>
              <a:buChar char="⮚"/>
            </a:pPr>
            <a:r>
              <a:rPr lang="en-US"/>
              <a:t>This helps save taxpayer money within the States and U.S. Territories</a:t>
            </a:r>
            <a:endParaRPr/>
          </a:p>
          <a:p>
            <a:pPr indent="-342900" lvl="0" marL="342900" rtl="0" algn="l">
              <a:lnSpc>
                <a:spcPct val="90000"/>
              </a:lnSpc>
              <a:spcBef>
                <a:spcPts val="480"/>
              </a:spcBef>
              <a:spcAft>
                <a:spcPts val="0"/>
              </a:spcAft>
              <a:buSzPts val="2400"/>
              <a:buChar char="⮚"/>
            </a:pPr>
            <a:r>
              <a:rPr lang="en-US"/>
              <a:t>The property is only given to one agency in each State – the State Agency for Surplus Property (SASP)</a:t>
            </a:r>
            <a:endParaRPr/>
          </a:p>
          <a:p>
            <a:pPr indent="-342900" lvl="0" marL="342900" rtl="0" algn="l">
              <a:lnSpc>
                <a:spcPct val="90000"/>
              </a:lnSpc>
              <a:spcBef>
                <a:spcPts val="480"/>
              </a:spcBef>
              <a:spcAft>
                <a:spcPts val="0"/>
              </a:spcAft>
              <a:buSzPts val="2400"/>
              <a:buChar char="⮚"/>
            </a:pPr>
            <a:r>
              <a:rPr lang="en-US"/>
              <a:t>Each State and Territory has a SASP</a:t>
            </a:r>
            <a:endParaRPr/>
          </a:p>
          <a:p>
            <a:pPr indent="-220662" lvl="1" marL="742950" rtl="0" algn="l">
              <a:lnSpc>
                <a:spcPct val="90000"/>
              </a:lnSpc>
              <a:spcBef>
                <a:spcPts val="480"/>
              </a:spcBef>
              <a:spcAft>
                <a:spcPts val="0"/>
              </a:spcAft>
              <a:buSzPts val="2400"/>
              <a:buChar char="•"/>
            </a:pPr>
            <a:r>
              <a:rPr lang="en-US"/>
              <a:t>www.nasasp.org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0" name="Google Shape;360;p51"/>
          <p:cNvSpPr txBox="1"/>
          <p:nvPr>
            <p:ph type="title"/>
          </p:nvPr>
        </p:nvSpPr>
        <p:spPr>
          <a:xfrm>
            <a:off x="457200" y="2286000"/>
            <a:ext cx="7769225" cy="5492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State Agency for Surplus Property’s Role </a:t>
            </a:r>
            <a:endParaRPr/>
          </a:p>
        </p:txBody>
      </p:sp>
      <p:sp>
        <p:nvSpPr>
          <p:cNvPr id="361" name="Google Shape;361;p51"/>
          <p:cNvSpPr txBox="1"/>
          <p:nvPr>
            <p:ph idx="1" type="body"/>
          </p:nvPr>
        </p:nvSpPr>
        <p:spPr>
          <a:xfrm>
            <a:off x="455625" y="3200400"/>
            <a:ext cx="7769100" cy="3235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a:t>Distributes Federal surplus personal property to eligible donees for a service fee</a:t>
            </a:r>
            <a:endParaRPr/>
          </a:p>
          <a:p>
            <a:pPr indent="-342900" lvl="0" marL="342900" rtl="0" algn="l">
              <a:spcBef>
                <a:spcPts val="480"/>
              </a:spcBef>
              <a:spcAft>
                <a:spcPts val="0"/>
              </a:spcAft>
              <a:buSzPts val="2400"/>
              <a:buChar char="⮚"/>
            </a:pPr>
            <a:r>
              <a:rPr lang="en-US"/>
              <a:t>The SASP determines who is eligible for Federal property based on Federal laws, rules and regulations.</a:t>
            </a:r>
            <a:endParaRPr/>
          </a:p>
          <a:p>
            <a:pPr indent="-342900" lvl="0" marL="342900" rtl="0" algn="l">
              <a:spcBef>
                <a:spcPts val="480"/>
              </a:spcBef>
              <a:spcAft>
                <a:spcPts val="0"/>
              </a:spcAft>
              <a:buSzPts val="2400"/>
              <a:buChar char="⮚"/>
            </a:pPr>
            <a:r>
              <a:rPr lang="en-US"/>
              <a:t>Conducts compliance checks to ensure the property is used for the purpose for which it was given.</a:t>
            </a:r>
            <a:endParaRPr/>
          </a:p>
          <a:p>
            <a:pPr indent="-304800" lvl="0" marL="342900" rtl="0" algn="l">
              <a:spcBef>
                <a:spcPts val="480"/>
              </a:spcBef>
              <a:spcAft>
                <a:spcPts val="0"/>
              </a:spcAft>
              <a:buSzPts val="1800"/>
              <a:buChar char="⮚"/>
            </a:pPr>
            <a:r>
              <a:rPr lang="en-US"/>
              <a:t>(41 CFR 102-37.130)</a:t>
            </a:r>
            <a:endParaRPr/>
          </a:p>
          <a:p>
            <a:pPr indent="0" lvl="0" marL="342900" rtl="0" algn="l">
              <a:spcBef>
                <a:spcPts val="48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2"/>
          <p:cNvSpPr txBox="1"/>
          <p:nvPr>
            <p:ph type="title"/>
          </p:nvPr>
        </p:nvSpPr>
        <p:spPr>
          <a:xfrm>
            <a:off x="457200" y="2286000"/>
            <a:ext cx="7769225" cy="10156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Who qualifies for property under the SASP? (41 CFR 102-37.380) </a:t>
            </a:r>
            <a:endParaRPr sz="1300"/>
          </a:p>
        </p:txBody>
      </p:sp>
      <p:sp>
        <p:nvSpPr>
          <p:cNvPr id="368" name="Google Shape;368;p52"/>
          <p:cNvSpPr txBox="1"/>
          <p:nvPr>
            <p:ph idx="1" type="body"/>
          </p:nvPr>
        </p:nvSpPr>
        <p:spPr>
          <a:xfrm>
            <a:off x="455625" y="3200400"/>
            <a:ext cx="77691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480"/>
              </a:spcBef>
              <a:spcAft>
                <a:spcPts val="0"/>
              </a:spcAft>
              <a:buSzPts val="2400"/>
              <a:buChar char="⮚"/>
            </a:pPr>
            <a:r>
              <a:rPr lang="en-US"/>
              <a:t>Public Agencies - Local, County, Regional, or State</a:t>
            </a:r>
            <a:endParaRPr/>
          </a:p>
          <a:p>
            <a:pPr indent="-220662" lvl="1" marL="742950" rtl="0" algn="l">
              <a:lnSpc>
                <a:spcPct val="90000"/>
              </a:lnSpc>
              <a:spcBef>
                <a:spcPts val="480"/>
              </a:spcBef>
              <a:spcAft>
                <a:spcPts val="0"/>
              </a:spcAft>
              <a:buSzPts val="2400"/>
              <a:buChar char="•"/>
            </a:pPr>
            <a:r>
              <a:rPr lang="en-US"/>
              <a:t>Supported by tax dollars</a:t>
            </a:r>
            <a:endParaRPr/>
          </a:p>
          <a:p>
            <a:pPr indent="-220662" lvl="1" marL="742950" rtl="0" algn="l">
              <a:lnSpc>
                <a:spcPct val="90000"/>
              </a:lnSpc>
              <a:spcBef>
                <a:spcPts val="480"/>
              </a:spcBef>
              <a:spcAft>
                <a:spcPts val="0"/>
              </a:spcAft>
              <a:buSzPts val="2400"/>
              <a:buChar char="•"/>
            </a:pPr>
            <a:r>
              <a:rPr lang="en-US"/>
              <a:t>Created by law</a:t>
            </a:r>
            <a:endParaRPr/>
          </a:p>
          <a:p>
            <a:pPr indent="-342900" lvl="0" marL="342900" rtl="0" algn="l">
              <a:lnSpc>
                <a:spcPct val="90000"/>
              </a:lnSpc>
              <a:spcBef>
                <a:spcPts val="480"/>
              </a:spcBef>
              <a:spcAft>
                <a:spcPts val="0"/>
              </a:spcAft>
              <a:buSzPts val="2400"/>
              <a:buChar char="⮚"/>
            </a:pPr>
            <a:r>
              <a:rPr lang="en-US"/>
              <a:t>Certain Non-Profit, Tax Exempt Organizations</a:t>
            </a:r>
            <a:endParaRPr/>
          </a:p>
          <a:p>
            <a:pPr indent="-220662" lvl="1" marL="742950" rtl="0" algn="l">
              <a:lnSpc>
                <a:spcPct val="90000"/>
              </a:lnSpc>
              <a:spcBef>
                <a:spcPts val="480"/>
              </a:spcBef>
              <a:spcAft>
                <a:spcPts val="0"/>
              </a:spcAft>
              <a:buSzPts val="2400"/>
              <a:buChar char="•"/>
            </a:pPr>
            <a:r>
              <a:rPr lang="en-US"/>
              <a:t>Educational, Health, or Elderly</a:t>
            </a:r>
            <a:endParaRPr/>
          </a:p>
          <a:p>
            <a:pPr indent="-220662" lvl="1" marL="742950" rtl="0" algn="l">
              <a:lnSpc>
                <a:spcPct val="90000"/>
              </a:lnSpc>
              <a:spcBef>
                <a:spcPts val="480"/>
              </a:spcBef>
              <a:spcAft>
                <a:spcPts val="0"/>
              </a:spcAft>
              <a:buSzPts val="2400"/>
              <a:buChar char="•"/>
            </a:pPr>
            <a:r>
              <a:rPr lang="en-US"/>
              <a:t>Homeless or Impoverished</a:t>
            </a:r>
            <a:endParaRPr/>
          </a:p>
          <a:p>
            <a:pPr indent="-342900" lvl="0" marL="342900" rtl="0" algn="l">
              <a:lnSpc>
                <a:spcPct val="90000"/>
              </a:lnSpc>
              <a:spcBef>
                <a:spcPts val="0"/>
              </a:spcBef>
              <a:spcAft>
                <a:spcPts val="0"/>
              </a:spcAft>
              <a:buSzPts val="1800"/>
              <a:buChar char="⮚"/>
            </a:pPr>
            <a:r>
              <a:rPr lang="en-US"/>
              <a:t>Veterans Service Organizations</a:t>
            </a:r>
            <a:endParaRPr/>
          </a:p>
          <a:p>
            <a:pPr indent="-342900" lvl="0" marL="342900" rtl="0" algn="l">
              <a:lnSpc>
                <a:spcPct val="90000"/>
              </a:lnSpc>
              <a:spcBef>
                <a:spcPts val="480"/>
              </a:spcBef>
              <a:spcAft>
                <a:spcPts val="0"/>
              </a:spcAft>
              <a:buSzPts val="1800"/>
              <a:buChar char="⮚"/>
            </a:pPr>
            <a:r>
              <a:rPr lang="en-US"/>
              <a:t>SBA 8(a) Contractors </a:t>
            </a:r>
            <a:endParaRPr/>
          </a:p>
          <a:p>
            <a:pPr indent="-190500" lvl="0" marL="342900" rtl="0" algn="l">
              <a:spcBef>
                <a:spcPts val="480"/>
              </a:spcBef>
              <a:spcAft>
                <a:spcPts val="0"/>
              </a:spcAft>
              <a:buSzPts val="2400"/>
              <a:buNone/>
            </a:pPr>
            <a:r>
              <a:t/>
            </a:r>
            <a:endParaRPr/>
          </a:p>
        </p:txBody>
      </p:sp>
      <p:sp>
        <p:nvSpPr>
          <p:cNvPr id="369" name="Google Shape;369;p5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3"/>
          <p:cNvSpPr txBox="1"/>
          <p:nvPr>
            <p:ph type="title"/>
          </p:nvPr>
        </p:nvSpPr>
        <p:spPr>
          <a:xfrm>
            <a:off x="457200" y="2286000"/>
            <a:ext cx="7769225" cy="9540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t>How do Federal agencies and the States find out what property is available?</a:t>
            </a:r>
            <a:endParaRPr/>
          </a:p>
        </p:txBody>
      </p:sp>
      <p:sp>
        <p:nvSpPr>
          <p:cNvPr id="375" name="Google Shape;375;p53"/>
          <p:cNvSpPr txBox="1"/>
          <p:nvPr>
            <p:ph idx="1" type="body"/>
          </p:nvPr>
        </p:nvSpPr>
        <p:spPr>
          <a:xfrm>
            <a:off x="455613" y="320040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a:t>GSA’s internet database of all excess property</a:t>
            </a:r>
            <a:endParaRPr/>
          </a:p>
          <a:p>
            <a:pPr indent="-342900" lvl="0" marL="342900" rtl="0" algn="ctr">
              <a:spcBef>
                <a:spcPts val="480"/>
              </a:spcBef>
              <a:spcAft>
                <a:spcPts val="0"/>
              </a:spcAft>
              <a:buSzPts val="2400"/>
              <a:buFont typeface="Noto Sans Symbols"/>
              <a:buNone/>
            </a:pPr>
            <a:r>
              <a:rPr lang="en-US"/>
              <a:t>www.GSAXcess.gov</a:t>
            </a:r>
            <a:endParaRPr/>
          </a:p>
          <a:p>
            <a:pPr indent="-342900" lvl="0" marL="342900" rtl="0" algn="l">
              <a:spcBef>
                <a:spcPts val="480"/>
              </a:spcBef>
              <a:spcAft>
                <a:spcPts val="0"/>
              </a:spcAft>
              <a:buSzPts val="2400"/>
              <a:buFont typeface="Noto Sans Symbols"/>
              <a:buNone/>
            </a:pPr>
            <a:r>
              <a:t/>
            </a:r>
            <a:endParaRPr/>
          </a:p>
        </p:txBody>
      </p:sp>
      <p:sp>
        <p:nvSpPr>
          <p:cNvPr id="376" name="Google Shape;376;p5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77" name="Google Shape;377;p53"/>
          <p:cNvPicPr preferRelativeResize="0"/>
          <p:nvPr/>
        </p:nvPicPr>
        <p:blipFill rotWithShape="1">
          <a:blip r:embed="rId3">
            <a:alphaModFix/>
          </a:blip>
          <a:srcRect b="0" l="0" r="0" t="0"/>
          <a:stretch/>
        </p:blipFill>
        <p:spPr>
          <a:xfrm>
            <a:off x="990600" y="4114800"/>
            <a:ext cx="6400800" cy="4000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83" name="Google Shape;383;p54"/>
          <p:cNvPicPr preferRelativeResize="0"/>
          <p:nvPr/>
        </p:nvPicPr>
        <p:blipFill rotWithShape="1">
          <a:blip r:embed="rId3">
            <a:alphaModFix/>
          </a:blip>
          <a:srcRect b="3657" l="0" r="0" t="0"/>
          <a:stretch/>
        </p:blipFill>
        <p:spPr>
          <a:xfrm>
            <a:off x="304800" y="1676370"/>
            <a:ext cx="8605267" cy="518163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89" name="Google Shape;389;p55"/>
          <p:cNvPicPr preferRelativeResize="0"/>
          <p:nvPr/>
        </p:nvPicPr>
        <p:blipFill rotWithShape="1">
          <a:blip r:embed="rId3">
            <a:alphaModFix/>
          </a:blip>
          <a:srcRect b="3657" l="0" r="0" t="0"/>
          <a:stretch/>
        </p:blipFill>
        <p:spPr>
          <a:xfrm>
            <a:off x="0" y="1676400"/>
            <a:ext cx="9144000" cy="5562600"/>
          </a:xfrm>
          <a:prstGeom prst="rect">
            <a:avLst/>
          </a:prstGeom>
          <a:noFill/>
          <a:ln>
            <a:noFill/>
          </a:ln>
        </p:spPr>
      </p:pic>
      <p:sp>
        <p:nvSpPr>
          <p:cNvPr id="390" name="Google Shape;390;p55"/>
          <p:cNvSpPr/>
          <p:nvPr/>
        </p:nvSpPr>
        <p:spPr>
          <a:xfrm rot="9165019">
            <a:off x="514235" y="3625557"/>
            <a:ext cx="976313" cy="485775"/>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close/>
              </a:path>
              <a:path extrusionOk="0" h="21600" w="21600">
                <a:moveTo>
                  <a:pt x="1350" y="5400"/>
                </a:moveTo>
                <a:lnTo>
                  <a:pt x="1350" y="16200"/>
                </a:lnTo>
                <a:lnTo>
                  <a:pt x="2700" y="16200"/>
                </a:lnTo>
                <a:lnTo>
                  <a:pt x="2700" y="5400"/>
                </a:lnTo>
                <a:close/>
              </a:path>
              <a:path extrusionOk="0" h="21600" w="21600">
                <a:moveTo>
                  <a:pt x="0" y="5400"/>
                </a:moveTo>
                <a:lnTo>
                  <a:pt x="0" y="16200"/>
                </a:lnTo>
                <a:lnTo>
                  <a:pt x="675" y="16200"/>
                </a:lnTo>
                <a:lnTo>
                  <a:pt x="675" y="5400"/>
                </a:lnTo>
                <a:close/>
              </a:path>
            </a:pathLst>
          </a:custGeom>
          <a:solidFill>
            <a:srgbClr val="99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990033"/>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96" name="Google Shape;396;p56"/>
          <p:cNvPicPr preferRelativeResize="0"/>
          <p:nvPr/>
        </p:nvPicPr>
        <p:blipFill rotWithShape="1">
          <a:blip r:embed="rId3">
            <a:alphaModFix/>
          </a:blip>
          <a:srcRect b="3657" l="0" r="0" t="0"/>
          <a:stretch/>
        </p:blipFill>
        <p:spPr>
          <a:xfrm>
            <a:off x="440264" y="1710266"/>
            <a:ext cx="8305800" cy="5943600"/>
          </a:xfrm>
          <a:prstGeom prst="rect">
            <a:avLst/>
          </a:prstGeom>
          <a:noFill/>
          <a:ln>
            <a:noFill/>
          </a:ln>
        </p:spPr>
      </p:pic>
      <p:sp>
        <p:nvSpPr>
          <p:cNvPr id="397" name="Google Shape;397;p56"/>
          <p:cNvSpPr/>
          <p:nvPr/>
        </p:nvSpPr>
        <p:spPr>
          <a:xfrm rot="9165019">
            <a:off x="1657235" y="4539956"/>
            <a:ext cx="976313" cy="485775"/>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close/>
              </a:path>
              <a:path extrusionOk="0" h="21600" w="21600">
                <a:moveTo>
                  <a:pt x="1350" y="5400"/>
                </a:moveTo>
                <a:lnTo>
                  <a:pt x="1350" y="16200"/>
                </a:lnTo>
                <a:lnTo>
                  <a:pt x="2700" y="16200"/>
                </a:lnTo>
                <a:lnTo>
                  <a:pt x="2700" y="5400"/>
                </a:lnTo>
                <a:close/>
              </a:path>
              <a:path extrusionOk="0" h="21600" w="21600">
                <a:moveTo>
                  <a:pt x="0" y="5400"/>
                </a:moveTo>
                <a:lnTo>
                  <a:pt x="0" y="16200"/>
                </a:lnTo>
                <a:lnTo>
                  <a:pt x="675" y="16200"/>
                </a:lnTo>
                <a:lnTo>
                  <a:pt x="675" y="5400"/>
                </a:lnTo>
                <a:close/>
              </a:path>
            </a:pathLst>
          </a:custGeom>
          <a:solidFill>
            <a:srgbClr val="99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990033"/>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03" name="Google Shape;403;p57"/>
          <p:cNvPicPr preferRelativeResize="0"/>
          <p:nvPr/>
        </p:nvPicPr>
        <p:blipFill rotWithShape="1">
          <a:blip r:embed="rId3">
            <a:alphaModFix/>
          </a:blip>
          <a:srcRect b="3657" l="0" r="0" t="0"/>
          <a:stretch/>
        </p:blipFill>
        <p:spPr>
          <a:xfrm>
            <a:off x="457200" y="1724025"/>
            <a:ext cx="7848600" cy="5133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0"/>
          <p:cNvSpPr txBox="1"/>
          <p:nvPr>
            <p:ph type="title"/>
          </p:nvPr>
        </p:nvSpPr>
        <p:spPr>
          <a:xfrm>
            <a:off x="457200" y="2286000"/>
            <a:ext cx="8458200" cy="5238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t>Do you have any property disposal questions?</a:t>
            </a:r>
            <a:endParaRPr/>
          </a:p>
        </p:txBody>
      </p:sp>
      <p:sp>
        <p:nvSpPr>
          <p:cNvPr id="226" name="Google Shape;226;p40"/>
          <p:cNvSpPr txBox="1"/>
          <p:nvPr>
            <p:ph idx="1" type="body"/>
          </p:nvPr>
        </p:nvSpPr>
        <p:spPr>
          <a:xfrm>
            <a:off x="455613" y="297180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a:t>Ever wonder what to do with personal property once you no longer need it?</a:t>
            </a:r>
            <a:endParaRPr/>
          </a:p>
          <a:p>
            <a:pPr indent="0" lvl="0" marL="0" rtl="0" algn="l">
              <a:spcBef>
                <a:spcPts val="480"/>
              </a:spcBef>
              <a:spcAft>
                <a:spcPts val="0"/>
              </a:spcAft>
              <a:buSzPts val="2400"/>
              <a:buNone/>
            </a:pPr>
            <a:r>
              <a:t/>
            </a:r>
            <a:endParaRPr/>
          </a:p>
          <a:p>
            <a:pPr indent="-342900" lvl="0" marL="342900" rtl="0" algn="l">
              <a:spcBef>
                <a:spcPts val="480"/>
              </a:spcBef>
              <a:spcAft>
                <a:spcPts val="0"/>
              </a:spcAft>
              <a:buSzPts val="2400"/>
              <a:buChar char="⮚"/>
            </a:pPr>
            <a:r>
              <a:rPr lang="en-US"/>
              <a:t>Am I obligated to acquire excess property if it is available rather than buy a similar item new?</a:t>
            </a:r>
            <a:endParaRPr/>
          </a:p>
          <a:p>
            <a:pPr indent="0" lvl="0" marL="0" rtl="0" algn="l">
              <a:spcBef>
                <a:spcPts val="480"/>
              </a:spcBef>
              <a:spcAft>
                <a:spcPts val="0"/>
              </a:spcAft>
              <a:buSzPts val="2400"/>
              <a:buNone/>
            </a:pPr>
            <a:r>
              <a:t/>
            </a:r>
            <a:endParaRPr/>
          </a:p>
        </p:txBody>
      </p:sp>
      <p:sp>
        <p:nvSpPr>
          <p:cNvPr id="227" name="Google Shape;227;p4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0" name="Google Shape;410;p58"/>
          <p:cNvSpPr txBox="1"/>
          <p:nvPr>
            <p:ph type="title"/>
          </p:nvPr>
        </p:nvSpPr>
        <p:spPr>
          <a:xfrm>
            <a:off x="457200" y="2286000"/>
            <a:ext cx="7769225" cy="5492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GSAXcess.gov Highlights</a:t>
            </a:r>
            <a:endParaRPr/>
          </a:p>
        </p:txBody>
      </p:sp>
      <p:sp>
        <p:nvSpPr>
          <p:cNvPr id="411" name="Google Shape;411;p58"/>
          <p:cNvSpPr txBox="1"/>
          <p:nvPr>
            <p:ph idx="1" type="body"/>
          </p:nvPr>
        </p:nvSpPr>
        <p:spPr>
          <a:xfrm>
            <a:off x="457200" y="2971800"/>
            <a:ext cx="7769100" cy="3501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a:t>Approximately 6,000 individual associates currently accessing GSAXcess.gov</a:t>
            </a:r>
            <a:endParaRPr/>
          </a:p>
          <a:p>
            <a:pPr indent="-190500" lvl="0" marL="342900" rtl="0" algn="l">
              <a:spcBef>
                <a:spcPts val="480"/>
              </a:spcBef>
              <a:spcAft>
                <a:spcPts val="0"/>
              </a:spcAft>
              <a:buSzPts val="2400"/>
              <a:buNone/>
            </a:pPr>
            <a:r>
              <a:t/>
            </a:r>
            <a:endParaRPr/>
          </a:p>
          <a:p>
            <a:pPr indent="-342900" lvl="0" marL="342900" rtl="0" algn="l">
              <a:spcBef>
                <a:spcPts val="480"/>
              </a:spcBef>
              <a:spcAft>
                <a:spcPts val="0"/>
              </a:spcAft>
              <a:buSzPts val="2400"/>
              <a:buChar char="⮚"/>
            </a:pPr>
            <a:r>
              <a:rPr lang="en-US"/>
              <a:t>Cost Avoidance: FY19 Nationwide (Oct 2018 – July 2019):</a:t>
            </a:r>
            <a:endParaRPr/>
          </a:p>
          <a:p>
            <a:pPr indent="-220662" lvl="1" marL="742950" rtl="0" algn="l">
              <a:spcBef>
                <a:spcPts val="480"/>
              </a:spcBef>
              <a:spcAft>
                <a:spcPts val="0"/>
              </a:spcAft>
              <a:buSzPts val="2400"/>
              <a:buChar char="•"/>
            </a:pPr>
            <a:r>
              <a:rPr lang="en-US"/>
              <a:t>Total Transfers   - </a:t>
            </a:r>
            <a:r>
              <a:rPr b="1" lang="en-US"/>
              <a:t>$525,393,039 </a:t>
            </a:r>
            <a:endParaRPr b="1"/>
          </a:p>
          <a:p>
            <a:pPr indent="-220662" lvl="1" marL="742950" rtl="0" algn="l">
              <a:spcBef>
                <a:spcPts val="480"/>
              </a:spcBef>
              <a:spcAft>
                <a:spcPts val="0"/>
              </a:spcAft>
              <a:buSzPts val="2400"/>
              <a:buChar char="•"/>
            </a:pPr>
            <a:r>
              <a:rPr lang="en-US"/>
              <a:t>Total Donations  - $</a:t>
            </a:r>
            <a:r>
              <a:rPr b="1" lang="en-US"/>
              <a:t>328,563,479</a:t>
            </a:r>
            <a:endParaRPr/>
          </a:p>
          <a:p>
            <a:pPr indent="-220662" lvl="1" marL="742950" rtl="0" algn="l">
              <a:spcBef>
                <a:spcPts val="480"/>
              </a:spcBef>
              <a:spcAft>
                <a:spcPts val="0"/>
              </a:spcAft>
              <a:buSzPts val="2400"/>
              <a:buChar char="•"/>
            </a:pPr>
            <a:r>
              <a:rPr lang="en-US"/>
              <a:t>Total CFL            - $ </a:t>
            </a:r>
            <a:r>
              <a:rPr b="1" lang="en-US"/>
              <a:t>44,092,858</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7" name="Google Shape;417;p59"/>
          <p:cNvSpPr txBox="1"/>
          <p:nvPr>
            <p:ph type="title"/>
          </p:nvPr>
        </p:nvSpPr>
        <p:spPr>
          <a:xfrm>
            <a:off x="457200" y="2209800"/>
            <a:ext cx="7769225" cy="10064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if no Federal Agency or State wants the property?</a:t>
            </a:r>
            <a:endParaRPr/>
          </a:p>
        </p:txBody>
      </p:sp>
      <p:sp>
        <p:nvSpPr>
          <p:cNvPr id="418" name="Google Shape;418;p59"/>
          <p:cNvSpPr txBox="1"/>
          <p:nvPr>
            <p:ph idx="1" type="body"/>
          </p:nvPr>
        </p:nvSpPr>
        <p:spPr>
          <a:xfrm>
            <a:off x="455613" y="3352800"/>
            <a:ext cx="7769225" cy="2438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a:t>The Personal Property Management Division will then offer the property for auction to the general public on GSA’s internet auction site:  </a:t>
            </a:r>
            <a:endParaRPr/>
          </a:p>
          <a:p>
            <a:pPr indent="-342900" lvl="0" marL="342900" rtl="0" algn="l">
              <a:spcBef>
                <a:spcPts val="480"/>
              </a:spcBef>
              <a:spcAft>
                <a:spcPts val="0"/>
              </a:spcAft>
              <a:buSzPts val="2400"/>
              <a:buNone/>
            </a:pPr>
            <a:r>
              <a:rPr lang="en-US"/>
              <a:t>				GSAAuctions.gov</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25" name="Google Shape;425;p60"/>
          <p:cNvPicPr preferRelativeResize="0"/>
          <p:nvPr/>
        </p:nvPicPr>
        <p:blipFill rotWithShape="1">
          <a:blip r:embed="rId3">
            <a:alphaModFix/>
          </a:blip>
          <a:srcRect b="0" l="0" r="0" t="0"/>
          <a:stretch/>
        </p:blipFill>
        <p:spPr>
          <a:xfrm>
            <a:off x="0" y="1447800"/>
            <a:ext cx="9144000" cy="5715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31" name="Google Shape;431;p61"/>
          <p:cNvPicPr preferRelativeResize="0"/>
          <p:nvPr/>
        </p:nvPicPr>
        <p:blipFill rotWithShape="1">
          <a:blip r:embed="rId3">
            <a:alphaModFix/>
          </a:blip>
          <a:srcRect b="0" l="0" r="0" t="0"/>
          <a:stretch/>
        </p:blipFill>
        <p:spPr>
          <a:xfrm>
            <a:off x="381000" y="1676400"/>
            <a:ext cx="8534400" cy="5334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7" name="Google Shape;437;p62"/>
          <p:cNvSpPr txBox="1"/>
          <p:nvPr>
            <p:ph type="title"/>
          </p:nvPr>
        </p:nvSpPr>
        <p:spPr>
          <a:xfrm>
            <a:off x="457200" y="2286000"/>
            <a:ext cx="7769225" cy="5492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Who can bid on GSAAuctions.gov?</a:t>
            </a:r>
            <a:endParaRPr/>
          </a:p>
        </p:txBody>
      </p:sp>
      <p:sp>
        <p:nvSpPr>
          <p:cNvPr id="438" name="Google Shape;438;p62"/>
          <p:cNvSpPr txBox="1"/>
          <p:nvPr>
            <p:ph idx="1" type="body"/>
          </p:nvPr>
        </p:nvSpPr>
        <p:spPr>
          <a:xfrm>
            <a:off x="455613" y="320040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a:t>The general  public</a:t>
            </a:r>
            <a:endParaRPr/>
          </a:p>
          <a:p>
            <a:pPr indent="-342900" lvl="0" marL="342900" rtl="0" algn="l">
              <a:spcBef>
                <a:spcPts val="480"/>
              </a:spcBef>
              <a:spcAft>
                <a:spcPts val="0"/>
              </a:spcAft>
              <a:buSzPts val="2400"/>
              <a:buChar char="⮚"/>
            </a:pPr>
            <a:r>
              <a:rPr lang="en-US"/>
              <a:t>Private individuals</a:t>
            </a:r>
            <a:endParaRPr/>
          </a:p>
          <a:p>
            <a:pPr indent="-342900" lvl="0" marL="342900" rtl="0" algn="l">
              <a:spcBef>
                <a:spcPts val="480"/>
              </a:spcBef>
              <a:spcAft>
                <a:spcPts val="0"/>
              </a:spcAft>
              <a:buSzPts val="2400"/>
              <a:buChar char="⮚"/>
            </a:pPr>
            <a:r>
              <a:rPr lang="en-US"/>
              <a:t>Businesses and companies</a:t>
            </a:r>
            <a:endParaRPr/>
          </a:p>
          <a:p>
            <a:pPr indent="-190500" lvl="0" marL="342900" rtl="0" algn="l">
              <a:spcBef>
                <a:spcPts val="480"/>
              </a:spcBef>
              <a:spcAft>
                <a:spcPts val="0"/>
              </a:spcAft>
              <a:buSzPts val="2400"/>
              <a:buNone/>
            </a:pPr>
            <a:r>
              <a:t/>
            </a:r>
            <a:endParaRPr/>
          </a:p>
          <a:p>
            <a:pPr indent="-342900" lvl="0" marL="342900" rtl="0" algn="l">
              <a:spcBef>
                <a:spcPts val="480"/>
              </a:spcBef>
              <a:spcAft>
                <a:spcPts val="0"/>
              </a:spcAft>
              <a:buSzPts val="2400"/>
              <a:buChar char="⮚"/>
            </a:pPr>
            <a:r>
              <a:rPr b="1" lang="en-US"/>
              <a:t>GSA employees are not allowed to bid on anything being sold on GSAAuctions.gov</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4" name="Google Shape;444;p63"/>
          <p:cNvSpPr txBox="1"/>
          <p:nvPr>
            <p:ph type="title"/>
          </p:nvPr>
        </p:nvSpPr>
        <p:spPr>
          <a:xfrm>
            <a:off x="304800" y="2286000"/>
            <a:ext cx="8839200" cy="9540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t>Who in GSA should I contact for help in answering my disposal questions?</a:t>
            </a:r>
            <a:endParaRPr/>
          </a:p>
        </p:txBody>
      </p:sp>
      <p:sp>
        <p:nvSpPr>
          <p:cNvPr id="445" name="Google Shape;445;p63"/>
          <p:cNvSpPr txBox="1"/>
          <p:nvPr/>
        </p:nvSpPr>
        <p:spPr>
          <a:xfrm>
            <a:off x="381000" y="3429000"/>
            <a:ext cx="8763000" cy="304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400"/>
              </a:spcBef>
              <a:spcAft>
                <a:spcPts val="0"/>
              </a:spcAft>
              <a:buNone/>
            </a:pPr>
            <a:r>
              <a:rPr lang="en-US" sz="2000">
                <a:solidFill>
                  <a:srgbClr val="005390"/>
                </a:solidFill>
              </a:rPr>
              <a:t>For questions and help in answering disposal questions, you contact the APO responsible for the state where the property is located.</a:t>
            </a:r>
            <a:endParaRPr sz="2000">
              <a:solidFill>
                <a:srgbClr val="005390"/>
              </a:solidFill>
            </a:endParaRPr>
          </a:p>
          <a:p>
            <a:pPr indent="0" lvl="0" marL="0" marR="0" rtl="0" algn="l">
              <a:lnSpc>
                <a:spcPct val="90000"/>
              </a:lnSpc>
              <a:spcBef>
                <a:spcPts val="400"/>
              </a:spcBef>
              <a:spcAft>
                <a:spcPts val="0"/>
              </a:spcAft>
              <a:buNone/>
            </a:pPr>
            <a:r>
              <a:rPr b="1" lang="en-US" sz="2000" u="sng">
                <a:solidFill>
                  <a:srgbClr val="0000FF"/>
                </a:solidFill>
                <a:hlinkClick r:id="rId3">
                  <a:extLst>
                    <a:ext uri="{A12FA001-AC4F-418D-AE19-62706E023703}">
                      <ahyp:hlinkClr val="tx"/>
                    </a:ext>
                  </a:extLst>
                </a:hlinkClick>
              </a:rPr>
              <a:t>https://gsaxcess.gov/htm/xcesscontlinks.htm</a:t>
            </a:r>
            <a:endParaRPr b="1" sz="2000">
              <a:solidFill>
                <a:srgbClr val="0000FF"/>
              </a:solidFill>
            </a:endParaRPr>
          </a:p>
          <a:p>
            <a:pPr indent="0" lvl="0" marL="0" marR="0" rtl="0" algn="l">
              <a:lnSpc>
                <a:spcPct val="90000"/>
              </a:lnSpc>
              <a:spcBef>
                <a:spcPts val="400"/>
              </a:spcBef>
              <a:spcAft>
                <a:spcPts val="0"/>
              </a:spcAft>
              <a:buNone/>
            </a:pPr>
            <a:r>
              <a:t/>
            </a:r>
            <a:endParaRPr sz="2000">
              <a:solidFill>
                <a:srgbClr val="005390"/>
              </a:solidFill>
            </a:endParaRPr>
          </a:p>
          <a:p>
            <a:pPr indent="0" lvl="0" marL="0" marR="0" rtl="0" algn="l">
              <a:lnSpc>
                <a:spcPct val="90000"/>
              </a:lnSpc>
              <a:spcBef>
                <a:spcPts val="400"/>
              </a:spcBef>
              <a:spcAft>
                <a:spcPts val="0"/>
              </a:spcAft>
              <a:buNone/>
            </a:pPr>
            <a:r>
              <a:t/>
            </a:r>
            <a:endParaRPr sz="2000">
              <a:solidFill>
                <a:srgbClr val="00539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51" name="Google Shape;451;p64"/>
          <p:cNvSpPr txBox="1"/>
          <p:nvPr>
            <p:ph type="title"/>
          </p:nvPr>
        </p:nvSpPr>
        <p:spPr>
          <a:xfrm>
            <a:off x="457200" y="2286000"/>
            <a:ext cx="7769225" cy="5492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Summary….</a:t>
            </a:r>
            <a:endParaRPr/>
          </a:p>
        </p:txBody>
      </p:sp>
      <p:sp>
        <p:nvSpPr>
          <p:cNvPr id="452" name="Google Shape;452;p64"/>
          <p:cNvSpPr txBox="1"/>
          <p:nvPr>
            <p:ph idx="1" type="body"/>
          </p:nvPr>
        </p:nvSpPr>
        <p:spPr>
          <a:xfrm>
            <a:off x="455613" y="3200400"/>
            <a:ext cx="7769225" cy="3657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a:t>The Property Division assists Federal Agencies in disposing of property by:</a:t>
            </a:r>
            <a:endParaRPr/>
          </a:p>
          <a:p>
            <a:pPr indent="-220662" lvl="1" marL="742950" rtl="0" algn="l">
              <a:spcBef>
                <a:spcPts val="480"/>
              </a:spcBef>
              <a:spcAft>
                <a:spcPts val="0"/>
              </a:spcAft>
              <a:buSzPts val="2400"/>
              <a:buChar char="•"/>
            </a:pPr>
            <a:r>
              <a:rPr lang="en-US"/>
              <a:t>Offering excess property to other Federal Agencies</a:t>
            </a:r>
            <a:endParaRPr/>
          </a:p>
          <a:p>
            <a:pPr indent="-220662" lvl="1" marL="742950" rtl="0" algn="l">
              <a:spcBef>
                <a:spcPts val="480"/>
              </a:spcBef>
              <a:spcAft>
                <a:spcPts val="0"/>
              </a:spcAft>
              <a:buSzPts val="2400"/>
              <a:buChar char="•"/>
            </a:pPr>
            <a:r>
              <a:rPr lang="en-US"/>
              <a:t>If no Federal interest, the property is then offered to the State Agencies for Surplus Property</a:t>
            </a:r>
            <a:endParaRPr/>
          </a:p>
          <a:p>
            <a:pPr indent="-220662" lvl="1" marL="742950" rtl="0" algn="l">
              <a:spcBef>
                <a:spcPts val="480"/>
              </a:spcBef>
              <a:spcAft>
                <a:spcPts val="0"/>
              </a:spcAft>
              <a:buSzPts val="2400"/>
              <a:buChar char="•"/>
            </a:pPr>
            <a:r>
              <a:rPr lang="en-US"/>
              <a:t>Finally, if still no interest, the property will be offered for sale to the general public by GSA.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58" name="Google Shape;458;p65"/>
          <p:cNvSpPr txBox="1"/>
          <p:nvPr>
            <p:ph type="title"/>
          </p:nvPr>
        </p:nvSpPr>
        <p:spPr>
          <a:xfrm>
            <a:off x="457200" y="2286000"/>
            <a:ext cx="7769225" cy="5492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Questions</a:t>
            </a:r>
            <a:endParaRPr/>
          </a:p>
        </p:txBody>
      </p:sp>
      <p:pic>
        <p:nvPicPr>
          <p:cNvPr descr="C:\Users\HeatherABischoff\AppData\Local\Microsoft\Windows\Temporary Internet Files\Content.IE5\01874EAB\MC900434859[1].png" id="459" name="Google Shape;459;p65"/>
          <p:cNvPicPr preferRelativeResize="0"/>
          <p:nvPr/>
        </p:nvPicPr>
        <p:blipFill rotWithShape="1">
          <a:blip r:embed="rId3">
            <a:alphaModFix/>
          </a:blip>
          <a:srcRect b="0" l="0" r="0" t="0"/>
          <a:stretch/>
        </p:blipFill>
        <p:spPr>
          <a:xfrm>
            <a:off x="2438400" y="2667000"/>
            <a:ext cx="4114800" cy="411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3" name="Google Shape;233;p41"/>
          <p:cNvSpPr txBox="1"/>
          <p:nvPr>
            <p:ph type="title"/>
          </p:nvPr>
        </p:nvSpPr>
        <p:spPr>
          <a:xfrm>
            <a:off x="455625" y="2286000"/>
            <a:ext cx="7769100" cy="592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does the Property Division do?</a:t>
            </a:r>
            <a:endParaRPr/>
          </a:p>
        </p:txBody>
      </p:sp>
      <p:sp>
        <p:nvSpPr>
          <p:cNvPr id="234" name="Google Shape;234;p41"/>
          <p:cNvSpPr txBox="1"/>
          <p:nvPr>
            <p:ph idx="1" type="body"/>
          </p:nvPr>
        </p:nvSpPr>
        <p:spPr>
          <a:xfrm>
            <a:off x="455625" y="3043925"/>
            <a:ext cx="7769100" cy="3204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a:t>We assist agencies in acquiring and disposing of excess personal property. (41 CFR 102-36.55)</a:t>
            </a:r>
            <a:endParaRPr/>
          </a:p>
        </p:txBody>
      </p:sp>
      <p:pic>
        <p:nvPicPr>
          <p:cNvPr id="235" name="Google Shape;235;p41"/>
          <p:cNvPicPr preferRelativeResize="0"/>
          <p:nvPr/>
        </p:nvPicPr>
        <p:blipFill rotWithShape="1">
          <a:blip r:embed="rId3">
            <a:alphaModFix/>
          </a:blip>
          <a:srcRect b="0" l="0" r="0" t="0"/>
          <a:stretch/>
        </p:blipFill>
        <p:spPr>
          <a:xfrm>
            <a:off x="3200400" y="4038600"/>
            <a:ext cx="2066925" cy="2819400"/>
          </a:xfrm>
          <a:prstGeom prst="rect">
            <a:avLst/>
          </a:prstGeom>
          <a:noFill/>
          <a:ln>
            <a:noFill/>
          </a:ln>
        </p:spPr>
      </p:pic>
      <p:pic>
        <p:nvPicPr>
          <p:cNvPr id="236" name="Google Shape;236;p41"/>
          <p:cNvPicPr preferRelativeResize="0"/>
          <p:nvPr/>
        </p:nvPicPr>
        <p:blipFill rotWithShape="1">
          <a:blip r:embed="rId4">
            <a:alphaModFix/>
          </a:blip>
          <a:srcRect b="0" l="0" r="0" t="0"/>
          <a:stretch/>
        </p:blipFill>
        <p:spPr>
          <a:xfrm>
            <a:off x="0" y="4038600"/>
            <a:ext cx="3257550" cy="2819400"/>
          </a:xfrm>
          <a:prstGeom prst="rect">
            <a:avLst/>
          </a:prstGeom>
          <a:noFill/>
          <a:ln>
            <a:noFill/>
          </a:ln>
        </p:spPr>
      </p:pic>
      <p:pic>
        <p:nvPicPr>
          <p:cNvPr id="237" name="Google Shape;237;p41"/>
          <p:cNvPicPr preferRelativeResize="0"/>
          <p:nvPr/>
        </p:nvPicPr>
        <p:blipFill rotWithShape="1">
          <a:blip r:embed="rId5">
            <a:alphaModFix/>
          </a:blip>
          <a:srcRect b="0" l="0" r="0" t="0"/>
          <a:stretch/>
        </p:blipFill>
        <p:spPr>
          <a:xfrm>
            <a:off x="5257800" y="4038600"/>
            <a:ext cx="3886200" cy="2819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3" name="Google Shape;243;p42"/>
          <p:cNvSpPr txBox="1"/>
          <p:nvPr>
            <p:ph type="title"/>
          </p:nvPr>
        </p:nvSpPr>
        <p:spPr>
          <a:xfrm>
            <a:off x="311725" y="2286000"/>
            <a:ext cx="7914600" cy="549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Personal property includes:</a:t>
            </a:r>
            <a:endParaRPr/>
          </a:p>
          <a:p>
            <a:pPr indent="0" lvl="0" marL="0" rtl="0" algn="l">
              <a:spcBef>
                <a:spcPts val="0"/>
              </a:spcBef>
              <a:spcAft>
                <a:spcPts val="0"/>
              </a:spcAft>
              <a:buNone/>
            </a:pPr>
            <a:r>
              <a:rPr lang="en-US"/>
              <a:t> </a:t>
            </a:r>
            <a:endParaRPr/>
          </a:p>
        </p:txBody>
      </p:sp>
      <p:sp>
        <p:nvSpPr>
          <p:cNvPr id="244" name="Google Shape;244;p42"/>
          <p:cNvSpPr txBox="1"/>
          <p:nvPr>
            <p:ph idx="1" type="body"/>
          </p:nvPr>
        </p:nvSpPr>
        <p:spPr>
          <a:xfrm>
            <a:off x="455625" y="2933900"/>
            <a:ext cx="7769100" cy="3924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100"/>
              <a:t>Any item that is not real property --  </a:t>
            </a:r>
            <a:endParaRPr sz="2100"/>
          </a:p>
          <a:p>
            <a:pPr indent="0" lvl="0" marL="0" rtl="0" algn="l">
              <a:spcBef>
                <a:spcPts val="0"/>
              </a:spcBef>
              <a:spcAft>
                <a:spcPts val="0"/>
              </a:spcAft>
              <a:buNone/>
            </a:pPr>
            <a:r>
              <a:rPr lang="en-US" sz="2100"/>
              <a:t>Office Equipment, furniture, computers, </a:t>
            </a:r>
            <a:endParaRPr sz="2100"/>
          </a:p>
          <a:p>
            <a:pPr indent="0" lvl="0" marL="0" rtl="0" algn="l">
              <a:spcBef>
                <a:spcPts val="0"/>
              </a:spcBef>
              <a:spcAft>
                <a:spcPts val="0"/>
              </a:spcAft>
              <a:buNone/>
            </a:pPr>
            <a:r>
              <a:rPr lang="en-US" sz="2100"/>
              <a:t>scientific devices, heavy machinery, </a:t>
            </a:r>
            <a:endParaRPr sz="2100"/>
          </a:p>
          <a:p>
            <a:pPr indent="0" lvl="0" marL="0" rtl="0" algn="l">
              <a:spcBef>
                <a:spcPts val="0"/>
              </a:spcBef>
              <a:spcAft>
                <a:spcPts val="0"/>
              </a:spcAft>
              <a:buNone/>
            </a:pPr>
            <a:r>
              <a:rPr lang="en-US" sz="2100"/>
              <a:t>medical equipment and supplies, Foreign</a:t>
            </a:r>
            <a:endParaRPr sz="2100"/>
          </a:p>
          <a:p>
            <a:pPr indent="0" lvl="0" marL="0" rtl="0" algn="l">
              <a:spcBef>
                <a:spcPts val="0"/>
              </a:spcBef>
              <a:spcAft>
                <a:spcPts val="0"/>
              </a:spcAft>
              <a:buNone/>
            </a:pPr>
            <a:r>
              <a:rPr lang="en-US" sz="2100"/>
              <a:t>Gifts, Firearms, Aircraft, and Vessels.</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b="1" lang="en-US" sz="3000"/>
              <a:t>It does </a:t>
            </a:r>
            <a:r>
              <a:rPr b="1" lang="en-US" sz="3000"/>
              <a:t>NOT </a:t>
            </a:r>
            <a:r>
              <a:rPr b="1" lang="en-US" sz="2900"/>
              <a:t>include:</a:t>
            </a:r>
            <a:endParaRPr b="1" sz="2900"/>
          </a:p>
          <a:p>
            <a:pPr indent="-201612" lvl="1" marL="742950" rtl="0" algn="l">
              <a:spcBef>
                <a:spcPts val="480"/>
              </a:spcBef>
              <a:spcAft>
                <a:spcPts val="0"/>
              </a:spcAft>
              <a:buSzPts val="2100"/>
              <a:buChar char="○"/>
            </a:pPr>
            <a:r>
              <a:rPr lang="en-US" sz="2100"/>
              <a:t>Land or Permanent Buildings</a:t>
            </a:r>
            <a:endParaRPr sz="2100"/>
          </a:p>
          <a:p>
            <a:pPr indent="-201612" lvl="1" marL="742950" rtl="0" algn="l">
              <a:spcBef>
                <a:spcPts val="480"/>
              </a:spcBef>
              <a:spcAft>
                <a:spcPts val="0"/>
              </a:spcAft>
              <a:buSzPts val="2100"/>
              <a:buChar char="○"/>
            </a:pPr>
            <a:r>
              <a:rPr lang="en-US" sz="2100"/>
              <a:t>Battleships, Cruisers, Submarines</a:t>
            </a:r>
            <a:endParaRPr sz="2100"/>
          </a:p>
          <a:p>
            <a:pPr indent="-201612" lvl="1" marL="742950" rtl="0" algn="l">
              <a:spcBef>
                <a:spcPts val="480"/>
              </a:spcBef>
              <a:spcAft>
                <a:spcPts val="0"/>
              </a:spcAft>
              <a:buSzPts val="2100"/>
              <a:buChar char="○"/>
            </a:pPr>
            <a:r>
              <a:rPr lang="en-US" sz="2100"/>
              <a:t>Aircraft Carriers or Destroyers</a:t>
            </a:r>
            <a:endParaRPr sz="2100"/>
          </a:p>
        </p:txBody>
      </p:sp>
      <p:pic>
        <p:nvPicPr>
          <p:cNvPr id="245" name="Google Shape;245;p42"/>
          <p:cNvPicPr preferRelativeResize="0"/>
          <p:nvPr/>
        </p:nvPicPr>
        <p:blipFill rotWithShape="1">
          <a:blip r:embed="rId3">
            <a:alphaModFix/>
          </a:blip>
          <a:srcRect b="0" l="0" r="0" t="0"/>
          <a:stretch/>
        </p:blipFill>
        <p:spPr>
          <a:xfrm>
            <a:off x="5715000" y="2209800"/>
            <a:ext cx="3429000" cy="2209800"/>
          </a:xfrm>
          <a:prstGeom prst="rect">
            <a:avLst/>
          </a:prstGeom>
          <a:noFill/>
          <a:ln>
            <a:noFill/>
          </a:ln>
        </p:spPr>
      </p:pic>
      <p:pic>
        <p:nvPicPr>
          <p:cNvPr id="246" name="Google Shape;246;p42"/>
          <p:cNvPicPr preferRelativeResize="0"/>
          <p:nvPr/>
        </p:nvPicPr>
        <p:blipFill rotWithShape="1">
          <a:blip r:embed="rId4">
            <a:alphaModFix/>
          </a:blip>
          <a:srcRect b="0" l="0" r="0" t="0"/>
          <a:stretch/>
        </p:blipFill>
        <p:spPr>
          <a:xfrm>
            <a:off x="5715000" y="4343400"/>
            <a:ext cx="3429000" cy="2514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2" name="Google Shape;252;p43"/>
          <p:cNvSpPr txBox="1"/>
          <p:nvPr>
            <p:ph type="title"/>
          </p:nvPr>
        </p:nvSpPr>
        <p:spPr>
          <a:xfrm>
            <a:off x="457200" y="2286000"/>
            <a:ext cx="7769225" cy="55399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Authority/Law</a:t>
            </a:r>
            <a:endParaRPr/>
          </a:p>
        </p:txBody>
      </p:sp>
      <p:sp>
        <p:nvSpPr>
          <p:cNvPr id="253" name="Google Shape;253;p43"/>
          <p:cNvSpPr txBox="1"/>
          <p:nvPr>
            <p:ph idx="1" type="body"/>
          </p:nvPr>
        </p:nvSpPr>
        <p:spPr>
          <a:xfrm>
            <a:off x="455625" y="2988925"/>
            <a:ext cx="7769100" cy="3429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a:t>Section 521 of title 40, United States Code, authorizes GSA to prescribe policies to promote the maximum use of excess Government property.</a:t>
            </a:r>
            <a:endParaRPr/>
          </a:p>
          <a:p>
            <a:pPr indent="-342900" lvl="0" marL="342900" rtl="0" algn="l">
              <a:spcBef>
                <a:spcPts val="480"/>
              </a:spcBef>
              <a:spcAft>
                <a:spcPts val="0"/>
              </a:spcAft>
              <a:buSzPts val="2400"/>
              <a:buChar char="⮚"/>
            </a:pPr>
            <a:r>
              <a:t/>
            </a:r>
            <a:endParaRPr/>
          </a:p>
          <a:p>
            <a:pPr indent="-342900" lvl="0" marL="342900" rtl="0" algn="l">
              <a:spcBef>
                <a:spcPts val="480"/>
              </a:spcBef>
              <a:spcAft>
                <a:spcPts val="0"/>
              </a:spcAft>
              <a:buSzPts val="2400"/>
              <a:buChar char="⮚"/>
            </a:pPr>
            <a:r>
              <a:rPr lang="en-US"/>
              <a:t>Federal Executive agencies are legally required</a:t>
            </a:r>
            <a:endParaRPr/>
          </a:p>
          <a:p>
            <a:pPr indent="-342900" lvl="0" marL="342900" rtl="0" algn="l">
              <a:spcBef>
                <a:spcPts val="480"/>
              </a:spcBef>
              <a:spcAft>
                <a:spcPts val="0"/>
              </a:spcAft>
              <a:buSzPts val="2400"/>
              <a:buChar char="⮚"/>
            </a:pPr>
            <a:r>
              <a:rPr lang="en-US"/>
              <a:t>(41 CFR 102-36) to report excess personal property to GSA for screening and disposal.  </a:t>
            </a:r>
            <a:endParaRPr/>
          </a:p>
          <a:p>
            <a:pPr indent="-220662" lvl="1" marL="742950" rtl="0" algn="l">
              <a:spcBef>
                <a:spcPts val="480"/>
              </a:spcBef>
              <a:spcAft>
                <a:spcPts val="0"/>
              </a:spcAft>
              <a:buSzPts val="24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4"/>
          <p:cNvSpPr txBox="1"/>
          <p:nvPr>
            <p:ph type="title"/>
          </p:nvPr>
        </p:nvSpPr>
        <p:spPr>
          <a:xfrm>
            <a:off x="228600" y="2209800"/>
            <a:ext cx="8382000" cy="838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Acquiring Excess Personal Property</a:t>
            </a:r>
            <a:endParaRPr/>
          </a:p>
        </p:txBody>
      </p:sp>
      <p:sp>
        <p:nvSpPr>
          <p:cNvPr id="260" name="Google Shape;260;p44"/>
          <p:cNvSpPr txBox="1"/>
          <p:nvPr>
            <p:ph idx="1" type="body"/>
          </p:nvPr>
        </p:nvSpPr>
        <p:spPr>
          <a:xfrm>
            <a:off x="304801" y="2819400"/>
            <a:ext cx="8610600" cy="38544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400"/>
              <a:buNone/>
            </a:pPr>
            <a:r>
              <a:rPr lang="en-US"/>
              <a:t>It’s the law (FAR Subpart 8.102)</a:t>
            </a:r>
            <a:endParaRPr/>
          </a:p>
          <a:p>
            <a:pPr indent="-342900" lvl="0" marL="342900" rtl="0" algn="l">
              <a:lnSpc>
                <a:spcPct val="90000"/>
              </a:lnSpc>
              <a:spcBef>
                <a:spcPts val="480"/>
              </a:spcBef>
              <a:spcAft>
                <a:spcPts val="0"/>
              </a:spcAft>
              <a:buSzPts val="2400"/>
              <a:buNone/>
            </a:pPr>
            <a:r>
              <a:t/>
            </a:r>
            <a:endParaRPr/>
          </a:p>
          <a:p>
            <a:pPr indent="-342900" lvl="0" marL="342900" rtl="0" algn="l">
              <a:lnSpc>
                <a:spcPct val="90000"/>
              </a:lnSpc>
              <a:spcBef>
                <a:spcPts val="480"/>
              </a:spcBef>
              <a:spcAft>
                <a:spcPts val="0"/>
              </a:spcAft>
              <a:buSzPts val="2400"/>
              <a:buChar char="⮚"/>
            </a:pPr>
            <a:r>
              <a:rPr lang="en-US"/>
              <a:t>When practicable, agencies </a:t>
            </a:r>
            <a:r>
              <a:rPr lang="en-US">
                <a:solidFill>
                  <a:srgbClr val="FF0000"/>
                </a:solidFill>
              </a:rPr>
              <a:t>must</a:t>
            </a:r>
            <a:r>
              <a:rPr lang="en-US"/>
              <a:t> use excess personal property as the first source of supply for agency and cost-reimbursement contractor requirements. Agency personnel must make positive efforts to satisfy agency requirements by obtaining and using excess personal property (including that suitable for adaptation or substitution) before initiating a contract action.</a:t>
            </a:r>
            <a:endParaRPr/>
          </a:p>
          <a:p>
            <a:pPr indent="-342900" lvl="0" marL="342900" rtl="0" algn="l">
              <a:lnSpc>
                <a:spcPct val="90000"/>
              </a:lnSpc>
              <a:spcBef>
                <a:spcPts val="480"/>
              </a:spcBef>
              <a:spcAft>
                <a:spcPts val="0"/>
              </a:spcAft>
              <a:buSzPts val="2400"/>
              <a:buFont typeface="Noto Sans Symbols"/>
              <a:buNone/>
            </a:pPr>
            <a:r>
              <a:t/>
            </a:r>
            <a:endParaRPr>
              <a:latin typeface="Times New Roman"/>
              <a:ea typeface="Times New Roman"/>
              <a:cs typeface="Times New Roman"/>
              <a:sym typeface="Times New Roman"/>
            </a:endParaRPr>
          </a:p>
        </p:txBody>
      </p:sp>
      <p:sp>
        <p:nvSpPr>
          <p:cNvPr id="261" name="Google Shape;261;p4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5"/>
          <p:cNvSpPr txBox="1"/>
          <p:nvPr>
            <p:ph type="title"/>
          </p:nvPr>
        </p:nvSpPr>
        <p:spPr>
          <a:xfrm>
            <a:off x="457200" y="2286000"/>
            <a:ext cx="7769225" cy="101566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latin typeface="Times New Roman"/>
                <a:ea typeface="Times New Roman"/>
                <a:cs typeface="Times New Roman"/>
                <a:sym typeface="Times New Roman"/>
              </a:rPr>
              <a:t>What must we consider when acquiring excess personal property?</a:t>
            </a:r>
            <a:endParaRPr/>
          </a:p>
        </p:txBody>
      </p:sp>
      <p:sp>
        <p:nvSpPr>
          <p:cNvPr id="267" name="Google Shape;267;p45"/>
          <p:cNvSpPr txBox="1"/>
          <p:nvPr>
            <p:ph idx="1" type="body"/>
          </p:nvPr>
        </p:nvSpPr>
        <p:spPr>
          <a:xfrm>
            <a:off x="455613" y="3429000"/>
            <a:ext cx="7769225" cy="2819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0000"/>
              </a:buClr>
              <a:buSzPts val="2400"/>
              <a:buChar char="⮚"/>
            </a:pPr>
            <a:r>
              <a:rPr lang="en-US">
                <a:solidFill>
                  <a:srgbClr val="000000"/>
                </a:solidFill>
                <a:latin typeface="Times New Roman"/>
                <a:ea typeface="Times New Roman"/>
                <a:cs typeface="Times New Roman"/>
                <a:sym typeface="Times New Roman"/>
              </a:rPr>
              <a:t>There must be an authorized requirement.</a:t>
            </a:r>
            <a:endParaRPr>
              <a:solidFill>
                <a:srgbClr val="000000"/>
              </a:solidFill>
            </a:endParaRPr>
          </a:p>
          <a:p>
            <a:pPr indent="-342900" lvl="0" marL="342900" rtl="0" algn="l">
              <a:spcBef>
                <a:spcPts val="480"/>
              </a:spcBef>
              <a:spcAft>
                <a:spcPts val="0"/>
              </a:spcAft>
              <a:buSzPts val="2400"/>
              <a:buFont typeface="Times New Roman"/>
              <a:buChar char="⮚"/>
            </a:pPr>
            <a:r>
              <a:rPr lang="en-US">
                <a:solidFill>
                  <a:schemeClr val="dk1"/>
                </a:solidFill>
                <a:highlight>
                  <a:srgbClr val="FFFFFF"/>
                </a:highlight>
                <a:latin typeface="Times New Roman"/>
                <a:ea typeface="Times New Roman"/>
                <a:cs typeface="Times New Roman"/>
                <a:sym typeface="Times New Roman"/>
              </a:rPr>
              <a:t>The cost of acquiring and maintaining the excess personal property (including packing, shipping, pickup, and necessary repairs) does not exceed the cost of purchasing and maintaining new material.</a:t>
            </a:r>
            <a:endParaRPr>
              <a:latin typeface="Times New Roman"/>
              <a:ea typeface="Times New Roman"/>
              <a:cs typeface="Times New Roman"/>
              <a:sym typeface="Times New Roman"/>
            </a:endParaRPr>
          </a:p>
          <a:p>
            <a:pPr indent="-342900" lvl="0" marL="342900" rtl="0" algn="l">
              <a:spcBef>
                <a:spcPts val="480"/>
              </a:spcBef>
              <a:spcAft>
                <a:spcPts val="0"/>
              </a:spcAft>
              <a:buClr>
                <a:srgbClr val="000000"/>
              </a:buClr>
              <a:buSzPts val="2400"/>
              <a:buChar char="⮚"/>
            </a:pPr>
            <a:r>
              <a:rPr lang="en-US">
                <a:solidFill>
                  <a:srgbClr val="000000"/>
                </a:solidFill>
                <a:latin typeface="Times New Roman"/>
                <a:ea typeface="Times New Roman"/>
                <a:cs typeface="Times New Roman"/>
                <a:sym typeface="Times New Roman"/>
              </a:rPr>
              <a:t>You must not acquire excess personal property with intent to sell or trade for other assets. </a:t>
            </a:r>
            <a:endParaRPr>
              <a:solidFill>
                <a:srgbClr val="000000"/>
              </a:solidFill>
              <a:latin typeface="Times New Roman"/>
              <a:ea typeface="Times New Roman"/>
              <a:cs typeface="Times New Roman"/>
              <a:sym typeface="Times New Roman"/>
            </a:endParaRPr>
          </a:p>
          <a:p>
            <a:pPr indent="0" lvl="0" marL="0" rtl="0" algn="l">
              <a:spcBef>
                <a:spcPts val="480"/>
              </a:spcBef>
              <a:spcAft>
                <a:spcPts val="0"/>
              </a:spcAft>
              <a:buNone/>
            </a:pPr>
            <a:r>
              <a:rPr b="1" lang="en-US">
                <a:latin typeface="Times New Roman"/>
                <a:ea typeface="Times New Roman"/>
                <a:cs typeface="Times New Roman"/>
                <a:sym typeface="Times New Roman"/>
              </a:rPr>
              <a:t>(41 CFR 102-36.70)</a:t>
            </a:r>
            <a:endParaRPr b="1">
              <a:latin typeface="Times New Roman"/>
              <a:ea typeface="Times New Roman"/>
              <a:cs typeface="Times New Roman"/>
              <a:sym typeface="Times New Roman"/>
            </a:endParaRPr>
          </a:p>
          <a:p>
            <a:pPr indent="0" lvl="0" marL="0" rtl="0" algn="l">
              <a:spcBef>
                <a:spcPts val="480"/>
              </a:spcBef>
              <a:spcAft>
                <a:spcPts val="0"/>
              </a:spcAft>
              <a:buSzPts val="2400"/>
              <a:buNone/>
            </a:pPr>
            <a:r>
              <a:t/>
            </a:r>
            <a:endParaRPr/>
          </a:p>
        </p:txBody>
      </p:sp>
      <p:sp>
        <p:nvSpPr>
          <p:cNvPr id="268" name="Google Shape;268;p4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6"/>
          <p:cNvSpPr txBox="1"/>
          <p:nvPr>
            <p:ph type="title"/>
          </p:nvPr>
        </p:nvSpPr>
        <p:spPr>
          <a:xfrm>
            <a:off x="457200" y="2286000"/>
            <a:ext cx="7769225" cy="10156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Importance of Reporting Property as Excess	 (41 CFR 102-36.210)</a:t>
            </a:r>
            <a:endParaRPr/>
          </a:p>
        </p:txBody>
      </p:sp>
      <p:sp>
        <p:nvSpPr>
          <p:cNvPr id="274" name="Google Shape;274;p46"/>
          <p:cNvSpPr txBox="1"/>
          <p:nvPr>
            <p:ph idx="1" type="body"/>
          </p:nvPr>
        </p:nvSpPr>
        <p:spPr>
          <a:xfrm>
            <a:off x="455613" y="3200400"/>
            <a:ext cx="7769225" cy="304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a:t>Mandated by law</a:t>
            </a:r>
            <a:endParaRPr/>
          </a:p>
          <a:p>
            <a:pPr indent="-342900" lvl="0" marL="342900" rtl="0" algn="l">
              <a:spcBef>
                <a:spcPts val="480"/>
              </a:spcBef>
              <a:spcAft>
                <a:spcPts val="0"/>
              </a:spcAft>
              <a:buSzPts val="2400"/>
              <a:buChar char="⮚"/>
            </a:pPr>
            <a:r>
              <a:rPr lang="en-US"/>
              <a:t>Saves Tax Payer’s Money</a:t>
            </a:r>
            <a:endParaRPr/>
          </a:p>
          <a:p>
            <a:pPr indent="-342900" lvl="0" marL="342900" rtl="0" algn="l">
              <a:spcBef>
                <a:spcPts val="480"/>
              </a:spcBef>
              <a:spcAft>
                <a:spcPts val="0"/>
              </a:spcAft>
              <a:buSzPts val="2400"/>
              <a:buChar char="⮚"/>
            </a:pPr>
            <a:r>
              <a:rPr lang="en-US"/>
              <a:t>Agency Budget Cuts – Provides them a way to acquire property reported as excess without purchasing new.</a:t>
            </a:r>
            <a:endParaRPr/>
          </a:p>
          <a:p>
            <a:pPr indent="-342900" lvl="0" marL="342900" rtl="0" algn="l">
              <a:spcBef>
                <a:spcPts val="480"/>
              </a:spcBef>
              <a:spcAft>
                <a:spcPts val="0"/>
              </a:spcAft>
              <a:buSzPts val="2400"/>
              <a:buChar char="⮚"/>
            </a:pPr>
            <a:r>
              <a:rPr lang="en-US"/>
              <a:t>Supports Sustainability and Going Green -  Personal Property is considered the “Original Green Program”</a:t>
            </a:r>
            <a:endParaRPr/>
          </a:p>
          <a:p>
            <a:pPr indent="-342900" lvl="0" marL="342900" rtl="0" algn="l">
              <a:spcBef>
                <a:spcPts val="480"/>
              </a:spcBef>
              <a:spcAft>
                <a:spcPts val="0"/>
              </a:spcAft>
              <a:buSzPts val="2400"/>
              <a:buChar char="⮚"/>
            </a:pPr>
            <a:r>
              <a:rPr lang="en-US"/>
              <a:t>Keeps Agency’s inventory current </a:t>
            </a:r>
            <a:endParaRPr/>
          </a:p>
        </p:txBody>
      </p:sp>
      <p:sp>
        <p:nvSpPr>
          <p:cNvPr id="275" name="Google Shape;275;p4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grpSp>
        <p:nvGrpSpPr>
          <p:cNvPr id="282" name="Google Shape;282;p47"/>
          <p:cNvGrpSpPr/>
          <p:nvPr/>
        </p:nvGrpSpPr>
        <p:grpSpPr>
          <a:xfrm>
            <a:off x="1676400" y="914400"/>
            <a:ext cx="3124200" cy="1466850"/>
            <a:chOff x="0" y="1097"/>
            <a:chExt cx="2881" cy="924"/>
          </a:xfrm>
        </p:grpSpPr>
        <p:sp>
          <p:nvSpPr>
            <p:cNvPr id="283" name="Google Shape;283;p47"/>
            <p:cNvSpPr/>
            <p:nvPr/>
          </p:nvSpPr>
          <p:spPr>
            <a:xfrm>
              <a:off x="32" y="1142"/>
              <a:ext cx="2814" cy="834"/>
            </a:xfrm>
            <a:custGeom>
              <a:rect b="b" l="l" r="r" t="t"/>
              <a:pathLst>
                <a:path extrusionOk="0" h="834" w="2814">
                  <a:moveTo>
                    <a:pt x="2181" y="600"/>
                  </a:moveTo>
                  <a:lnTo>
                    <a:pt x="631" y="600"/>
                  </a:lnTo>
                  <a:lnTo>
                    <a:pt x="631" y="833"/>
                  </a:lnTo>
                  <a:lnTo>
                    <a:pt x="0" y="412"/>
                  </a:lnTo>
                  <a:lnTo>
                    <a:pt x="631" y="0"/>
                  </a:lnTo>
                  <a:lnTo>
                    <a:pt x="631" y="260"/>
                  </a:lnTo>
                  <a:lnTo>
                    <a:pt x="2181" y="260"/>
                  </a:lnTo>
                  <a:lnTo>
                    <a:pt x="2181" y="0"/>
                  </a:lnTo>
                  <a:lnTo>
                    <a:pt x="2813" y="412"/>
                  </a:lnTo>
                  <a:lnTo>
                    <a:pt x="2181" y="833"/>
                  </a:lnTo>
                  <a:lnTo>
                    <a:pt x="2181" y="600"/>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84" name="Google Shape;284;p47"/>
            <p:cNvSpPr/>
            <p:nvPr/>
          </p:nvSpPr>
          <p:spPr>
            <a:xfrm>
              <a:off x="630" y="1724"/>
              <a:ext cx="1585" cy="37"/>
            </a:xfrm>
            <a:custGeom>
              <a:rect b="b" l="l" r="r" t="t"/>
              <a:pathLst>
                <a:path extrusionOk="0" h="37" w="1585">
                  <a:moveTo>
                    <a:pt x="67" y="18"/>
                  </a:moveTo>
                  <a:lnTo>
                    <a:pt x="34" y="36"/>
                  </a:lnTo>
                  <a:lnTo>
                    <a:pt x="1584" y="36"/>
                  </a:lnTo>
                  <a:lnTo>
                    <a:pt x="1584" y="0"/>
                  </a:lnTo>
                  <a:lnTo>
                    <a:pt x="34" y="0"/>
                  </a:lnTo>
                  <a:lnTo>
                    <a:pt x="0" y="18"/>
                  </a:lnTo>
                  <a:lnTo>
                    <a:pt x="34" y="0"/>
                  </a:lnTo>
                  <a:lnTo>
                    <a:pt x="0" y="0"/>
                  </a:lnTo>
                  <a:lnTo>
                    <a:pt x="0" y="18"/>
                  </a:lnTo>
                  <a:lnTo>
                    <a:pt x="67" y="18"/>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85" name="Google Shape;285;p47"/>
            <p:cNvSpPr/>
            <p:nvPr/>
          </p:nvSpPr>
          <p:spPr>
            <a:xfrm>
              <a:off x="630" y="1742"/>
              <a:ext cx="68" cy="279"/>
            </a:xfrm>
            <a:custGeom>
              <a:rect b="b" l="l" r="r" t="t"/>
              <a:pathLst>
                <a:path extrusionOk="0" h="279" w="68">
                  <a:moveTo>
                    <a:pt x="16" y="242"/>
                  </a:moveTo>
                  <a:lnTo>
                    <a:pt x="67" y="233"/>
                  </a:lnTo>
                  <a:lnTo>
                    <a:pt x="67" y="0"/>
                  </a:lnTo>
                  <a:lnTo>
                    <a:pt x="0" y="0"/>
                  </a:lnTo>
                  <a:lnTo>
                    <a:pt x="0" y="233"/>
                  </a:lnTo>
                  <a:lnTo>
                    <a:pt x="50" y="224"/>
                  </a:lnTo>
                  <a:lnTo>
                    <a:pt x="16" y="242"/>
                  </a:lnTo>
                  <a:lnTo>
                    <a:pt x="50" y="278"/>
                  </a:lnTo>
                  <a:lnTo>
                    <a:pt x="67" y="233"/>
                  </a:lnTo>
                  <a:lnTo>
                    <a:pt x="16" y="242"/>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86" name="Google Shape;286;p47"/>
            <p:cNvSpPr/>
            <p:nvPr/>
          </p:nvSpPr>
          <p:spPr>
            <a:xfrm>
              <a:off x="0" y="1545"/>
              <a:ext cx="682" cy="440"/>
            </a:xfrm>
            <a:custGeom>
              <a:rect b="b" l="l" r="r" t="t"/>
              <a:pathLst>
                <a:path extrusionOk="0" h="440" w="682">
                  <a:moveTo>
                    <a:pt x="14" y="0"/>
                  </a:moveTo>
                  <a:lnTo>
                    <a:pt x="14" y="18"/>
                  </a:lnTo>
                  <a:lnTo>
                    <a:pt x="646" y="439"/>
                  </a:lnTo>
                  <a:lnTo>
                    <a:pt x="681" y="421"/>
                  </a:lnTo>
                  <a:lnTo>
                    <a:pt x="49" y="0"/>
                  </a:lnTo>
                  <a:lnTo>
                    <a:pt x="49" y="18"/>
                  </a:lnTo>
                  <a:lnTo>
                    <a:pt x="14" y="0"/>
                  </a:lnTo>
                  <a:lnTo>
                    <a:pt x="0" y="9"/>
                  </a:lnTo>
                  <a:lnTo>
                    <a:pt x="14" y="18"/>
                  </a:lnTo>
                  <a:lnTo>
                    <a:pt x="14" y="0"/>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87" name="Google Shape;287;p47"/>
            <p:cNvSpPr/>
            <p:nvPr/>
          </p:nvSpPr>
          <p:spPr>
            <a:xfrm>
              <a:off x="14" y="1097"/>
              <a:ext cx="684" cy="467"/>
            </a:xfrm>
            <a:custGeom>
              <a:rect b="b" l="l" r="r" t="t"/>
              <a:pathLst>
                <a:path extrusionOk="0" h="467" w="684">
                  <a:moveTo>
                    <a:pt x="683" y="45"/>
                  </a:moveTo>
                  <a:lnTo>
                    <a:pt x="632" y="36"/>
                  </a:lnTo>
                  <a:lnTo>
                    <a:pt x="0" y="448"/>
                  </a:lnTo>
                  <a:lnTo>
                    <a:pt x="34" y="466"/>
                  </a:lnTo>
                  <a:lnTo>
                    <a:pt x="666" y="54"/>
                  </a:lnTo>
                  <a:lnTo>
                    <a:pt x="615" y="45"/>
                  </a:lnTo>
                  <a:lnTo>
                    <a:pt x="683" y="45"/>
                  </a:lnTo>
                  <a:lnTo>
                    <a:pt x="683" y="0"/>
                  </a:lnTo>
                  <a:lnTo>
                    <a:pt x="632" y="36"/>
                  </a:lnTo>
                  <a:lnTo>
                    <a:pt x="683" y="45"/>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88" name="Google Shape;288;p47"/>
            <p:cNvSpPr/>
            <p:nvPr/>
          </p:nvSpPr>
          <p:spPr>
            <a:xfrm>
              <a:off x="630" y="1142"/>
              <a:ext cx="68" cy="270"/>
            </a:xfrm>
            <a:custGeom>
              <a:rect b="b" l="l" r="r" t="t"/>
              <a:pathLst>
                <a:path extrusionOk="0" h="270" w="68">
                  <a:moveTo>
                    <a:pt x="34" y="242"/>
                  </a:moveTo>
                  <a:lnTo>
                    <a:pt x="67" y="260"/>
                  </a:lnTo>
                  <a:lnTo>
                    <a:pt x="67" y="0"/>
                  </a:lnTo>
                  <a:lnTo>
                    <a:pt x="0" y="0"/>
                  </a:lnTo>
                  <a:lnTo>
                    <a:pt x="0" y="260"/>
                  </a:lnTo>
                  <a:lnTo>
                    <a:pt x="34" y="269"/>
                  </a:lnTo>
                  <a:lnTo>
                    <a:pt x="0" y="260"/>
                  </a:lnTo>
                  <a:lnTo>
                    <a:pt x="0" y="269"/>
                  </a:lnTo>
                  <a:lnTo>
                    <a:pt x="34" y="269"/>
                  </a:lnTo>
                  <a:lnTo>
                    <a:pt x="34" y="242"/>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89" name="Google Shape;289;p47"/>
            <p:cNvSpPr/>
            <p:nvPr/>
          </p:nvSpPr>
          <p:spPr>
            <a:xfrm>
              <a:off x="664" y="1384"/>
              <a:ext cx="1586" cy="28"/>
            </a:xfrm>
            <a:custGeom>
              <a:rect b="b" l="l" r="r" t="t"/>
              <a:pathLst>
                <a:path extrusionOk="0" h="28" w="1586">
                  <a:moveTo>
                    <a:pt x="1517" y="18"/>
                  </a:moveTo>
                  <a:lnTo>
                    <a:pt x="1550" y="0"/>
                  </a:lnTo>
                  <a:lnTo>
                    <a:pt x="0" y="0"/>
                  </a:lnTo>
                  <a:lnTo>
                    <a:pt x="0" y="27"/>
                  </a:lnTo>
                  <a:lnTo>
                    <a:pt x="1550" y="27"/>
                  </a:lnTo>
                  <a:lnTo>
                    <a:pt x="1585" y="18"/>
                  </a:lnTo>
                  <a:lnTo>
                    <a:pt x="1550" y="27"/>
                  </a:lnTo>
                  <a:lnTo>
                    <a:pt x="1585" y="27"/>
                  </a:lnTo>
                  <a:lnTo>
                    <a:pt x="1585" y="18"/>
                  </a:lnTo>
                  <a:lnTo>
                    <a:pt x="1517" y="18"/>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90" name="Google Shape;290;p47"/>
            <p:cNvSpPr/>
            <p:nvPr/>
          </p:nvSpPr>
          <p:spPr>
            <a:xfrm>
              <a:off x="2181" y="1097"/>
              <a:ext cx="69" cy="306"/>
            </a:xfrm>
            <a:custGeom>
              <a:rect b="b" l="l" r="r" t="t"/>
              <a:pathLst>
                <a:path extrusionOk="0" h="306" w="69">
                  <a:moveTo>
                    <a:pt x="51" y="36"/>
                  </a:moveTo>
                  <a:lnTo>
                    <a:pt x="0" y="45"/>
                  </a:lnTo>
                  <a:lnTo>
                    <a:pt x="0" y="305"/>
                  </a:lnTo>
                  <a:lnTo>
                    <a:pt x="68" y="305"/>
                  </a:lnTo>
                  <a:lnTo>
                    <a:pt x="68" y="45"/>
                  </a:lnTo>
                  <a:lnTo>
                    <a:pt x="16" y="54"/>
                  </a:lnTo>
                  <a:lnTo>
                    <a:pt x="51" y="36"/>
                  </a:lnTo>
                  <a:lnTo>
                    <a:pt x="0" y="0"/>
                  </a:lnTo>
                  <a:lnTo>
                    <a:pt x="0" y="45"/>
                  </a:lnTo>
                  <a:lnTo>
                    <a:pt x="51" y="36"/>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91" name="Google Shape;291;p47"/>
            <p:cNvSpPr/>
            <p:nvPr/>
          </p:nvSpPr>
          <p:spPr>
            <a:xfrm>
              <a:off x="2198" y="1133"/>
              <a:ext cx="683" cy="431"/>
            </a:xfrm>
            <a:custGeom>
              <a:rect b="b" l="l" r="r" t="t"/>
              <a:pathLst>
                <a:path extrusionOk="0" h="431" w="683">
                  <a:moveTo>
                    <a:pt x="665" y="430"/>
                  </a:moveTo>
                  <a:lnTo>
                    <a:pt x="665" y="412"/>
                  </a:lnTo>
                  <a:lnTo>
                    <a:pt x="34" y="0"/>
                  </a:lnTo>
                  <a:lnTo>
                    <a:pt x="0" y="18"/>
                  </a:lnTo>
                  <a:lnTo>
                    <a:pt x="631" y="430"/>
                  </a:lnTo>
                  <a:lnTo>
                    <a:pt x="631" y="412"/>
                  </a:lnTo>
                  <a:lnTo>
                    <a:pt x="665" y="430"/>
                  </a:lnTo>
                  <a:lnTo>
                    <a:pt x="682" y="421"/>
                  </a:lnTo>
                  <a:lnTo>
                    <a:pt x="665" y="412"/>
                  </a:lnTo>
                  <a:lnTo>
                    <a:pt x="665" y="430"/>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92" name="Google Shape;292;p47"/>
            <p:cNvSpPr/>
            <p:nvPr/>
          </p:nvSpPr>
          <p:spPr>
            <a:xfrm>
              <a:off x="2181" y="1545"/>
              <a:ext cx="683" cy="476"/>
            </a:xfrm>
            <a:custGeom>
              <a:rect b="b" l="l" r="r" t="t"/>
              <a:pathLst>
                <a:path extrusionOk="0" h="476" w="683">
                  <a:moveTo>
                    <a:pt x="0" y="430"/>
                  </a:moveTo>
                  <a:lnTo>
                    <a:pt x="50" y="439"/>
                  </a:lnTo>
                  <a:lnTo>
                    <a:pt x="682" y="18"/>
                  </a:lnTo>
                  <a:lnTo>
                    <a:pt x="647" y="0"/>
                  </a:lnTo>
                  <a:lnTo>
                    <a:pt x="16" y="421"/>
                  </a:lnTo>
                  <a:lnTo>
                    <a:pt x="67" y="430"/>
                  </a:lnTo>
                  <a:lnTo>
                    <a:pt x="0" y="430"/>
                  </a:lnTo>
                  <a:lnTo>
                    <a:pt x="16" y="475"/>
                  </a:lnTo>
                  <a:lnTo>
                    <a:pt x="50" y="439"/>
                  </a:lnTo>
                  <a:lnTo>
                    <a:pt x="0" y="430"/>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93" name="Google Shape;293;p47"/>
            <p:cNvSpPr/>
            <p:nvPr/>
          </p:nvSpPr>
          <p:spPr>
            <a:xfrm>
              <a:off x="2181" y="1724"/>
              <a:ext cx="69" cy="252"/>
            </a:xfrm>
            <a:custGeom>
              <a:rect b="b" l="l" r="r" t="t"/>
              <a:pathLst>
                <a:path extrusionOk="0" h="252" w="69">
                  <a:moveTo>
                    <a:pt x="33" y="36"/>
                  </a:moveTo>
                  <a:lnTo>
                    <a:pt x="0" y="18"/>
                  </a:lnTo>
                  <a:lnTo>
                    <a:pt x="0" y="251"/>
                  </a:lnTo>
                  <a:lnTo>
                    <a:pt x="68" y="251"/>
                  </a:lnTo>
                  <a:lnTo>
                    <a:pt x="68" y="18"/>
                  </a:lnTo>
                  <a:lnTo>
                    <a:pt x="33" y="0"/>
                  </a:lnTo>
                  <a:lnTo>
                    <a:pt x="68" y="18"/>
                  </a:lnTo>
                  <a:lnTo>
                    <a:pt x="68" y="0"/>
                  </a:lnTo>
                  <a:lnTo>
                    <a:pt x="33" y="0"/>
                  </a:lnTo>
                  <a:lnTo>
                    <a:pt x="33" y="36"/>
                  </a:lnTo>
                </a:path>
              </a:pathLst>
            </a:custGeom>
            <a:gradFill>
              <a:gsLst>
                <a:gs pos="0">
                  <a:srgbClr val="DDEBCF"/>
                </a:gs>
                <a:gs pos="50000">
                  <a:srgbClr val="9CB86E"/>
                </a:gs>
                <a:gs pos="100000">
                  <a:srgbClr val="156B13"/>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grpSp>
      <p:sp>
        <p:nvSpPr>
          <p:cNvPr id="294" name="Google Shape;294;p47"/>
          <p:cNvSpPr txBox="1"/>
          <p:nvPr>
            <p:ph type="title"/>
          </p:nvPr>
        </p:nvSpPr>
        <p:spPr>
          <a:xfrm>
            <a:off x="0" y="0"/>
            <a:ext cx="9144000" cy="685800"/>
          </a:xfrm>
          <a:prstGeom prst="rect">
            <a:avLst/>
          </a:prstGeom>
          <a:noFill/>
          <a:ln>
            <a:noFill/>
          </a:ln>
        </p:spPr>
        <p:txBody>
          <a:bodyPr anchorCtr="0" anchor="ctr" bIns="46025" lIns="92075" spcFirstLastPara="1" rIns="92075" wrap="square" tIns="46025">
            <a:noAutofit/>
          </a:bodyPr>
          <a:lstStyle/>
          <a:p>
            <a:pPr indent="0" lvl="0" marL="0" rtl="0" algn="ctr">
              <a:lnSpc>
                <a:spcPct val="80000"/>
              </a:lnSpc>
              <a:spcBef>
                <a:spcPts val="0"/>
              </a:spcBef>
              <a:spcAft>
                <a:spcPts val="0"/>
              </a:spcAft>
              <a:buNone/>
            </a:pPr>
            <a:br>
              <a:rPr b="1" i="1" lang="en-US" sz="2400">
                <a:solidFill>
                  <a:schemeClr val="dk1"/>
                </a:solidFill>
              </a:rPr>
            </a:br>
            <a:r>
              <a:rPr i="1" lang="en-US" sz="3200"/>
              <a:t>FEDERAL DISPOSAL PROCESS</a:t>
            </a:r>
            <a:endParaRPr/>
          </a:p>
        </p:txBody>
      </p:sp>
      <p:pic>
        <p:nvPicPr>
          <p:cNvPr descr="hp_gsaxcess_logo" id="295" name="Google Shape;295;p47"/>
          <p:cNvPicPr preferRelativeResize="0"/>
          <p:nvPr>
            <p:ph idx="1" type="body"/>
          </p:nvPr>
        </p:nvPicPr>
        <p:blipFill rotWithShape="1">
          <a:blip r:embed="rId3">
            <a:alphaModFix/>
          </a:blip>
          <a:srcRect b="0" l="0" r="0" t="0"/>
          <a:stretch/>
        </p:blipFill>
        <p:spPr>
          <a:xfrm>
            <a:off x="1011238" y="3511550"/>
            <a:ext cx="2925762" cy="703263"/>
          </a:xfrm>
          <a:prstGeom prst="rect">
            <a:avLst/>
          </a:prstGeom>
          <a:noFill/>
          <a:ln>
            <a:noFill/>
          </a:ln>
        </p:spPr>
      </p:pic>
      <p:grpSp>
        <p:nvGrpSpPr>
          <p:cNvPr id="296" name="Google Shape;296;p47"/>
          <p:cNvGrpSpPr/>
          <p:nvPr/>
        </p:nvGrpSpPr>
        <p:grpSpPr>
          <a:xfrm>
            <a:off x="4724400" y="914400"/>
            <a:ext cx="4419600" cy="1466850"/>
            <a:chOff x="2879" y="1097"/>
            <a:chExt cx="2881" cy="924"/>
          </a:xfrm>
        </p:grpSpPr>
        <p:sp>
          <p:nvSpPr>
            <p:cNvPr id="297" name="Google Shape;297;p47"/>
            <p:cNvSpPr/>
            <p:nvPr/>
          </p:nvSpPr>
          <p:spPr>
            <a:xfrm>
              <a:off x="2911" y="1142"/>
              <a:ext cx="2814" cy="834"/>
            </a:xfrm>
            <a:custGeom>
              <a:rect b="b" l="l" r="r" t="t"/>
              <a:pathLst>
                <a:path extrusionOk="0" h="834" w="2814">
                  <a:moveTo>
                    <a:pt x="2181" y="600"/>
                  </a:moveTo>
                  <a:lnTo>
                    <a:pt x="631" y="600"/>
                  </a:lnTo>
                  <a:lnTo>
                    <a:pt x="631" y="833"/>
                  </a:lnTo>
                  <a:lnTo>
                    <a:pt x="0" y="412"/>
                  </a:lnTo>
                  <a:lnTo>
                    <a:pt x="631" y="0"/>
                  </a:lnTo>
                  <a:lnTo>
                    <a:pt x="631" y="260"/>
                  </a:lnTo>
                  <a:lnTo>
                    <a:pt x="2181" y="260"/>
                  </a:lnTo>
                  <a:lnTo>
                    <a:pt x="2181" y="0"/>
                  </a:lnTo>
                  <a:lnTo>
                    <a:pt x="2813" y="412"/>
                  </a:lnTo>
                  <a:lnTo>
                    <a:pt x="2181" y="833"/>
                  </a:lnTo>
                  <a:lnTo>
                    <a:pt x="2181" y="600"/>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98" name="Google Shape;298;p47"/>
            <p:cNvSpPr/>
            <p:nvPr/>
          </p:nvSpPr>
          <p:spPr>
            <a:xfrm>
              <a:off x="3509" y="1724"/>
              <a:ext cx="1585" cy="37"/>
            </a:xfrm>
            <a:custGeom>
              <a:rect b="b" l="l" r="r" t="t"/>
              <a:pathLst>
                <a:path extrusionOk="0" h="37" w="1585">
                  <a:moveTo>
                    <a:pt x="67" y="18"/>
                  </a:moveTo>
                  <a:lnTo>
                    <a:pt x="34" y="36"/>
                  </a:lnTo>
                  <a:lnTo>
                    <a:pt x="1584" y="36"/>
                  </a:lnTo>
                  <a:lnTo>
                    <a:pt x="1584" y="0"/>
                  </a:lnTo>
                  <a:lnTo>
                    <a:pt x="34" y="0"/>
                  </a:lnTo>
                  <a:lnTo>
                    <a:pt x="0" y="18"/>
                  </a:lnTo>
                  <a:lnTo>
                    <a:pt x="34" y="0"/>
                  </a:lnTo>
                  <a:lnTo>
                    <a:pt x="0" y="0"/>
                  </a:lnTo>
                  <a:lnTo>
                    <a:pt x="0" y="18"/>
                  </a:lnTo>
                  <a:lnTo>
                    <a:pt x="67" y="18"/>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99" name="Google Shape;299;p47"/>
            <p:cNvSpPr/>
            <p:nvPr/>
          </p:nvSpPr>
          <p:spPr>
            <a:xfrm>
              <a:off x="3509" y="1742"/>
              <a:ext cx="68" cy="279"/>
            </a:xfrm>
            <a:custGeom>
              <a:rect b="b" l="l" r="r" t="t"/>
              <a:pathLst>
                <a:path extrusionOk="0" h="279" w="68">
                  <a:moveTo>
                    <a:pt x="16" y="242"/>
                  </a:moveTo>
                  <a:lnTo>
                    <a:pt x="67" y="233"/>
                  </a:lnTo>
                  <a:lnTo>
                    <a:pt x="67" y="0"/>
                  </a:lnTo>
                  <a:lnTo>
                    <a:pt x="0" y="0"/>
                  </a:lnTo>
                  <a:lnTo>
                    <a:pt x="0" y="233"/>
                  </a:lnTo>
                  <a:lnTo>
                    <a:pt x="50" y="224"/>
                  </a:lnTo>
                  <a:lnTo>
                    <a:pt x="16" y="242"/>
                  </a:lnTo>
                  <a:lnTo>
                    <a:pt x="50" y="278"/>
                  </a:lnTo>
                  <a:lnTo>
                    <a:pt x="67" y="233"/>
                  </a:lnTo>
                  <a:lnTo>
                    <a:pt x="16" y="242"/>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00" name="Google Shape;300;p47"/>
            <p:cNvSpPr/>
            <p:nvPr/>
          </p:nvSpPr>
          <p:spPr>
            <a:xfrm>
              <a:off x="2879" y="1545"/>
              <a:ext cx="682" cy="440"/>
            </a:xfrm>
            <a:custGeom>
              <a:rect b="b" l="l" r="r" t="t"/>
              <a:pathLst>
                <a:path extrusionOk="0" h="440" w="682">
                  <a:moveTo>
                    <a:pt x="14" y="0"/>
                  </a:moveTo>
                  <a:lnTo>
                    <a:pt x="14" y="18"/>
                  </a:lnTo>
                  <a:lnTo>
                    <a:pt x="646" y="439"/>
                  </a:lnTo>
                  <a:lnTo>
                    <a:pt x="681" y="421"/>
                  </a:lnTo>
                  <a:lnTo>
                    <a:pt x="49" y="0"/>
                  </a:lnTo>
                  <a:lnTo>
                    <a:pt x="49" y="18"/>
                  </a:lnTo>
                  <a:lnTo>
                    <a:pt x="14" y="0"/>
                  </a:lnTo>
                  <a:lnTo>
                    <a:pt x="0" y="9"/>
                  </a:lnTo>
                  <a:lnTo>
                    <a:pt x="14" y="18"/>
                  </a:lnTo>
                  <a:lnTo>
                    <a:pt x="14" y="0"/>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01" name="Google Shape;301;p47"/>
            <p:cNvSpPr/>
            <p:nvPr/>
          </p:nvSpPr>
          <p:spPr>
            <a:xfrm>
              <a:off x="2893" y="1097"/>
              <a:ext cx="684" cy="467"/>
            </a:xfrm>
            <a:custGeom>
              <a:rect b="b" l="l" r="r" t="t"/>
              <a:pathLst>
                <a:path extrusionOk="0" h="467" w="684">
                  <a:moveTo>
                    <a:pt x="683" y="45"/>
                  </a:moveTo>
                  <a:lnTo>
                    <a:pt x="632" y="36"/>
                  </a:lnTo>
                  <a:lnTo>
                    <a:pt x="0" y="448"/>
                  </a:lnTo>
                  <a:lnTo>
                    <a:pt x="34" y="466"/>
                  </a:lnTo>
                  <a:lnTo>
                    <a:pt x="666" y="54"/>
                  </a:lnTo>
                  <a:lnTo>
                    <a:pt x="615" y="45"/>
                  </a:lnTo>
                  <a:lnTo>
                    <a:pt x="683" y="45"/>
                  </a:lnTo>
                  <a:lnTo>
                    <a:pt x="683" y="0"/>
                  </a:lnTo>
                  <a:lnTo>
                    <a:pt x="632" y="36"/>
                  </a:lnTo>
                  <a:lnTo>
                    <a:pt x="683" y="45"/>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02" name="Google Shape;302;p47"/>
            <p:cNvSpPr/>
            <p:nvPr/>
          </p:nvSpPr>
          <p:spPr>
            <a:xfrm>
              <a:off x="3509" y="1142"/>
              <a:ext cx="68" cy="270"/>
            </a:xfrm>
            <a:custGeom>
              <a:rect b="b" l="l" r="r" t="t"/>
              <a:pathLst>
                <a:path extrusionOk="0" h="270" w="68">
                  <a:moveTo>
                    <a:pt x="34" y="242"/>
                  </a:moveTo>
                  <a:lnTo>
                    <a:pt x="67" y="260"/>
                  </a:lnTo>
                  <a:lnTo>
                    <a:pt x="67" y="0"/>
                  </a:lnTo>
                  <a:lnTo>
                    <a:pt x="0" y="0"/>
                  </a:lnTo>
                  <a:lnTo>
                    <a:pt x="0" y="260"/>
                  </a:lnTo>
                  <a:lnTo>
                    <a:pt x="34" y="269"/>
                  </a:lnTo>
                  <a:lnTo>
                    <a:pt x="0" y="260"/>
                  </a:lnTo>
                  <a:lnTo>
                    <a:pt x="0" y="269"/>
                  </a:lnTo>
                  <a:lnTo>
                    <a:pt x="34" y="269"/>
                  </a:lnTo>
                  <a:lnTo>
                    <a:pt x="34" y="242"/>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03" name="Google Shape;303;p47"/>
            <p:cNvSpPr/>
            <p:nvPr/>
          </p:nvSpPr>
          <p:spPr>
            <a:xfrm>
              <a:off x="3543" y="1384"/>
              <a:ext cx="1586" cy="28"/>
            </a:xfrm>
            <a:custGeom>
              <a:rect b="b" l="l" r="r" t="t"/>
              <a:pathLst>
                <a:path extrusionOk="0" h="28" w="1586">
                  <a:moveTo>
                    <a:pt x="1517" y="18"/>
                  </a:moveTo>
                  <a:lnTo>
                    <a:pt x="1550" y="0"/>
                  </a:lnTo>
                  <a:lnTo>
                    <a:pt x="0" y="0"/>
                  </a:lnTo>
                  <a:lnTo>
                    <a:pt x="0" y="27"/>
                  </a:lnTo>
                  <a:lnTo>
                    <a:pt x="1550" y="27"/>
                  </a:lnTo>
                  <a:lnTo>
                    <a:pt x="1585" y="18"/>
                  </a:lnTo>
                  <a:lnTo>
                    <a:pt x="1550" y="27"/>
                  </a:lnTo>
                  <a:lnTo>
                    <a:pt x="1585" y="27"/>
                  </a:lnTo>
                  <a:lnTo>
                    <a:pt x="1585" y="18"/>
                  </a:lnTo>
                  <a:lnTo>
                    <a:pt x="1517" y="18"/>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04" name="Google Shape;304;p47"/>
            <p:cNvSpPr/>
            <p:nvPr/>
          </p:nvSpPr>
          <p:spPr>
            <a:xfrm>
              <a:off x="5060" y="1097"/>
              <a:ext cx="69" cy="306"/>
            </a:xfrm>
            <a:custGeom>
              <a:rect b="b" l="l" r="r" t="t"/>
              <a:pathLst>
                <a:path extrusionOk="0" h="306" w="69">
                  <a:moveTo>
                    <a:pt x="51" y="36"/>
                  </a:moveTo>
                  <a:lnTo>
                    <a:pt x="0" y="45"/>
                  </a:lnTo>
                  <a:lnTo>
                    <a:pt x="0" y="305"/>
                  </a:lnTo>
                  <a:lnTo>
                    <a:pt x="68" y="305"/>
                  </a:lnTo>
                  <a:lnTo>
                    <a:pt x="68" y="45"/>
                  </a:lnTo>
                  <a:lnTo>
                    <a:pt x="16" y="54"/>
                  </a:lnTo>
                  <a:lnTo>
                    <a:pt x="51" y="36"/>
                  </a:lnTo>
                  <a:lnTo>
                    <a:pt x="0" y="0"/>
                  </a:lnTo>
                  <a:lnTo>
                    <a:pt x="0" y="45"/>
                  </a:lnTo>
                  <a:lnTo>
                    <a:pt x="51" y="36"/>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05" name="Google Shape;305;p47"/>
            <p:cNvSpPr/>
            <p:nvPr/>
          </p:nvSpPr>
          <p:spPr>
            <a:xfrm>
              <a:off x="5077" y="1133"/>
              <a:ext cx="683" cy="431"/>
            </a:xfrm>
            <a:custGeom>
              <a:rect b="b" l="l" r="r" t="t"/>
              <a:pathLst>
                <a:path extrusionOk="0" h="431" w="683">
                  <a:moveTo>
                    <a:pt x="665" y="430"/>
                  </a:moveTo>
                  <a:lnTo>
                    <a:pt x="665" y="412"/>
                  </a:lnTo>
                  <a:lnTo>
                    <a:pt x="34" y="0"/>
                  </a:lnTo>
                  <a:lnTo>
                    <a:pt x="0" y="18"/>
                  </a:lnTo>
                  <a:lnTo>
                    <a:pt x="631" y="430"/>
                  </a:lnTo>
                  <a:lnTo>
                    <a:pt x="631" y="412"/>
                  </a:lnTo>
                  <a:lnTo>
                    <a:pt x="665" y="430"/>
                  </a:lnTo>
                  <a:lnTo>
                    <a:pt x="682" y="421"/>
                  </a:lnTo>
                  <a:lnTo>
                    <a:pt x="665" y="412"/>
                  </a:lnTo>
                  <a:lnTo>
                    <a:pt x="665" y="430"/>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06" name="Google Shape;306;p47"/>
            <p:cNvSpPr/>
            <p:nvPr/>
          </p:nvSpPr>
          <p:spPr>
            <a:xfrm>
              <a:off x="5060" y="1545"/>
              <a:ext cx="683" cy="476"/>
            </a:xfrm>
            <a:custGeom>
              <a:rect b="b" l="l" r="r" t="t"/>
              <a:pathLst>
                <a:path extrusionOk="0" h="476" w="683">
                  <a:moveTo>
                    <a:pt x="0" y="430"/>
                  </a:moveTo>
                  <a:lnTo>
                    <a:pt x="50" y="439"/>
                  </a:lnTo>
                  <a:lnTo>
                    <a:pt x="682" y="18"/>
                  </a:lnTo>
                  <a:lnTo>
                    <a:pt x="647" y="0"/>
                  </a:lnTo>
                  <a:lnTo>
                    <a:pt x="16" y="421"/>
                  </a:lnTo>
                  <a:lnTo>
                    <a:pt x="67" y="430"/>
                  </a:lnTo>
                  <a:lnTo>
                    <a:pt x="0" y="430"/>
                  </a:lnTo>
                  <a:lnTo>
                    <a:pt x="16" y="475"/>
                  </a:lnTo>
                  <a:lnTo>
                    <a:pt x="50" y="439"/>
                  </a:lnTo>
                  <a:lnTo>
                    <a:pt x="0" y="430"/>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07" name="Google Shape;307;p47"/>
            <p:cNvSpPr/>
            <p:nvPr/>
          </p:nvSpPr>
          <p:spPr>
            <a:xfrm>
              <a:off x="5060" y="1724"/>
              <a:ext cx="69" cy="252"/>
            </a:xfrm>
            <a:custGeom>
              <a:rect b="b" l="l" r="r" t="t"/>
              <a:pathLst>
                <a:path extrusionOk="0" h="252" w="69">
                  <a:moveTo>
                    <a:pt x="33" y="36"/>
                  </a:moveTo>
                  <a:lnTo>
                    <a:pt x="0" y="18"/>
                  </a:lnTo>
                  <a:lnTo>
                    <a:pt x="0" y="251"/>
                  </a:lnTo>
                  <a:lnTo>
                    <a:pt x="68" y="251"/>
                  </a:lnTo>
                  <a:lnTo>
                    <a:pt x="68" y="18"/>
                  </a:lnTo>
                  <a:lnTo>
                    <a:pt x="33" y="0"/>
                  </a:lnTo>
                  <a:lnTo>
                    <a:pt x="68" y="18"/>
                  </a:lnTo>
                  <a:lnTo>
                    <a:pt x="68" y="0"/>
                  </a:lnTo>
                  <a:lnTo>
                    <a:pt x="33" y="0"/>
                  </a:lnTo>
                  <a:lnTo>
                    <a:pt x="33" y="36"/>
                  </a:lnTo>
                </a:path>
              </a:pathLst>
            </a:custGeom>
            <a:gradFill>
              <a:gsLst>
                <a:gs pos="0">
                  <a:srgbClr val="FFEFD1"/>
                </a:gs>
                <a:gs pos="64999">
                  <a:srgbClr val="F0EBD5"/>
                </a:gs>
                <a:gs pos="100000">
                  <a:srgbClr val="D1C39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grpSp>
      <p:sp>
        <p:nvSpPr>
          <p:cNvPr id="308" name="Google Shape;308;p47"/>
          <p:cNvSpPr/>
          <p:nvPr/>
        </p:nvSpPr>
        <p:spPr>
          <a:xfrm>
            <a:off x="1872875" y="1295400"/>
            <a:ext cx="2502300" cy="701700"/>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r>
              <a:rPr b="1" i="0" lang="en-US" sz="4000" u="none" cap="none" strike="noStrike">
                <a:solidFill>
                  <a:srgbClr val="000000"/>
                </a:solidFill>
                <a:latin typeface="Arial"/>
                <a:ea typeface="Arial"/>
                <a:cs typeface="Arial"/>
                <a:sym typeface="Arial"/>
              </a:rPr>
              <a:t>EXCES</a:t>
            </a:r>
            <a:r>
              <a:rPr b="1" lang="en-US" sz="4000"/>
              <a:t>S</a:t>
            </a:r>
            <a:endParaRPr/>
          </a:p>
        </p:txBody>
      </p:sp>
      <p:sp>
        <p:nvSpPr>
          <p:cNvPr id="309" name="Google Shape;309;p47"/>
          <p:cNvSpPr/>
          <p:nvPr/>
        </p:nvSpPr>
        <p:spPr>
          <a:xfrm>
            <a:off x="5453351" y="1295400"/>
            <a:ext cx="2793600" cy="701700"/>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r>
              <a:rPr b="1" i="0" lang="en-US" sz="4000" u="none" cap="none" strike="noStrike">
                <a:solidFill>
                  <a:srgbClr val="000000"/>
                </a:solidFill>
                <a:latin typeface="Arial"/>
                <a:ea typeface="Arial"/>
                <a:cs typeface="Arial"/>
                <a:sym typeface="Arial"/>
              </a:rPr>
              <a:t>SURPLU</a:t>
            </a:r>
            <a:r>
              <a:rPr b="1" lang="en-US" sz="4000"/>
              <a:t>S</a:t>
            </a:r>
            <a:endParaRPr/>
          </a:p>
        </p:txBody>
      </p:sp>
      <p:sp>
        <p:nvSpPr>
          <p:cNvPr id="310" name="Google Shape;310;p47"/>
          <p:cNvSpPr/>
          <p:nvPr/>
        </p:nvSpPr>
        <p:spPr>
          <a:xfrm>
            <a:off x="0" y="3200400"/>
            <a:ext cx="9144000" cy="3657600"/>
          </a:xfrm>
          <a:prstGeom prst="rect">
            <a:avLst/>
          </a:prstGeom>
          <a:gradFill>
            <a:gsLst>
              <a:gs pos="0">
                <a:srgbClr val="8488C4"/>
              </a:gs>
              <a:gs pos="52999">
                <a:srgbClr val="D4DEFF"/>
              </a:gs>
              <a:gs pos="83000">
                <a:srgbClr val="D4DEFF"/>
              </a:gs>
              <a:gs pos="100000">
                <a:srgbClr val="96AB94"/>
              </a:gs>
            </a:gsLst>
            <a:lin ang="5400000" scaled="0"/>
          </a:gra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11" name="Google Shape;311;p47"/>
          <p:cNvSpPr/>
          <p:nvPr/>
        </p:nvSpPr>
        <p:spPr>
          <a:xfrm>
            <a:off x="152400" y="5105400"/>
            <a:ext cx="1295400" cy="1601788"/>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Internal</a:t>
            </a:r>
            <a:endParaRPr/>
          </a:p>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Agencies/Bureaus</a:t>
            </a:r>
            <a:endParaRPr/>
          </a:p>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of your Dept</a:t>
            </a:r>
            <a:endParaRPr/>
          </a:p>
          <a:p>
            <a:pPr indent="0" lvl="0" marL="0" marR="0" rtl="0" algn="ctr">
              <a:spcBef>
                <a:spcPts val="0"/>
              </a:spcBef>
              <a:spcAft>
                <a:spcPts val="0"/>
              </a:spcAft>
              <a:buClr>
                <a:schemeClr val="dk1"/>
              </a:buClr>
              <a:buSzPts val="800"/>
              <a:buFont typeface="Arial"/>
              <a:buNone/>
            </a:pPr>
            <a:r>
              <a:t/>
            </a:r>
            <a:endParaRPr b="1" i="0" sz="800" u="none" cap="none" strike="noStrike">
              <a:solidFill>
                <a:srgbClr val="000000"/>
              </a:solidFill>
              <a:latin typeface="Arial"/>
              <a:ea typeface="Arial"/>
              <a:cs typeface="Arial"/>
              <a:sym typeface="Arial"/>
            </a:endParaRPr>
          </a:p>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USDA - 15</a:t>
            </a:r>
            <a:endParaRPr/>
          </a:p>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VA - 10</a:t>
            </a:r>
            <a:endParaRPr/>
          </a:p>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GSA - 2</a:t>
            </a:r>
            <a:endParaRPr/>
          </a:p>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DOE – 12</a:t>
            </a:r>
            <a:endParaRPr/>
          </a:p>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DOI – 15</a:t>
            </a:r>
            <a:endParaRPr/>
          </a:p>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DHS - 15</a:t>
            </a:r>
            <a:endParaRPr/>
          </a:p>
        </p:txBody>
      </p:sp>
      <p:sp>
        <p:nvSpPr>
          <p:cNvPr id="312" name="Google Shape;312;p47"/>
          <p:cNvSpPr/>
          <p:nvPr/>
        </p:nvSpPr>
        <p:spPr>
          <a:xfrm>
            <a:off x="2819400" y="5105400"/>
            <a:ext cx="2093913" cy="701675"/>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Federal Agencies</a:t>
            </a:r>
            <a:endParaRPr/>
          </a:p>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Cost Reimbursable Contractors </a:t>
            </a:r>
            <a:endParaRPr/>
          </a:p>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Grantees</a:t>
            </a:r>
            <a:endParaRPr/>
          </a:p>
          <a:p>
            <a:pPr indent="0" lvl="0" marL="0" marR="0" rtl="0" algn="ctr">
              <a:spcBef>
                <a:spcPts val="0"/>
              </a:spcBef>
              <a:spcAft>
                <a:spcPts val="0"/>
              </a:spcAft>
              <a:buClr>
                <a:schemeClr val="dk1"/>
              </a:buClr>
              <a:buSzPts val="1000"/>
              <a:buFont typeface="Arial"/>
              <a:buNone/>
            </a:pPr>
            <a:r>
              <a:t/>
            </a:r>
            <a:endParaRPr b="1" i="0" sz="1000" u="none" cap="none" strike="noStrike">
              <a:solidFill>
                <a:srgbClr val="000000"/>
              </a:solidFill>
              <a:latin typeface="Arial"/>
              <a:ea typeface="Arial"/>
              <a:cs typeface="Arial"/>
              <a:sym typeface="Arial"/>
            </a:endParaRPr>
          </a:p>
        </p:txBody>
      </p:sp>
      <p:sp>
        <p:nvSpPr>
          <p:cNvPr id="313" name="Google Shape;313;p47"/>
          <p:cNvSpPr/>
          <p:nvPr/>
        </p:nvSpPr>
        <p:spPr>
          <a:xfrm>
            <a:off x="2590800" y="5638800"/>
            <a:ext cx="2590800" cy="1416050"/>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Public Airports</a:t>
            </a:r>
            <a:endParaRPr/>
          </a:p>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State Agencies for Surplus Property</a:t>
            </a:r>
            <a:endParaRPr/>
          </a:p>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Nonprofit Educational &amp; Public Health Activities </a:t>
            </a:r>
            <a:endParaRPr/>
          </a:p>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Service Educational Activities</a:t>
            </a:r>
            <a:endParaRPr/>
          </a:p>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t>
            </a:r>
            <a:r>
              <a:rPr b="1" i="0" lang="en-US" sz="1000" u="none" cap="none" strike="noStrike">
                <a:solidFill>
                  <a:srgbClr val="FF0000"/>
                </a:solidFill>
                <a:latin typeface="Arial"/>
                <a:ea typeface="Arial"/>
                <a:cs typeface="Arial"/>
                <a:sym typeface="Arial"/>
              </a:rPr>
              <a:t>14 days if CFL equipment</a:t>
            </a:r>
            <a:r>
              <a:rPr b="1" i="0" lang="en-US" sz="1000" u="none" cap="none" strike="noStrike">
                <a:solidFill>
                  <a:srgbClr val="000000"/>
                </a:solidFill>
                <a:latin typeface="Arial"/>
                <a:ea typeface="Arial"/>
                <a:cs typeface="Arial"/>
                <a:sym typeface="Arial"/>
              </a:rPr>
              <a:t>)</a:t>
            </a:r>
            <a:endParaRPr/>
          </a:p>
          <a:p>
            <a:pPr indent="0" lvl="0" marL="0" marR="0" rtl="0" algn="ctr">
              <a:spcBef>
                <a:spcPts val="0"/>
              </a:spcBef>
              <a:spcAft>
                <a:spcPts val="0"/>
              </a:spcAft>
              <a:buClr>
                <a:schemeClr val="dk1"/>
              </a:buClr>
              <a:buSzPts val="1000"/>
              <a:buFont typeface="Arial"/>
              <a:buNone/>
            </a:pPr>
            <a:r>
              <a:t/>
            </a:r>
            <a:endParaRPr b="1" i="0" sz="1000" u="none" cap="none" strike="noStrike">
              <a:solidFill>
                <a:srgbClr val="000000"/>
              </a:solidFill>
              <a:latin typeface="Arial"/>
              <a:ea typeface="Arial"/>
              <a:cs typeface="Arial"/>
              <a:sym typeface="Arial"/>
            </a:endParaRPr>
          </a:p>
          <a:p>
            <a:pPr indent="0" lvl="0" marL="0" marR="0" rtl="0" algn="ctr">
              <a:spcBef>
                <a:spcPts val="0"/>
              </a:spcBef>
              <a:spcAft>
                <a:spcPts val="0"/>
              </a:spcAft>
              <a:buClr>
                <a:schemeClr val="dk1"/>
              </a:buClr>
              <a:buSzPts val="1600"/>
              <a:buFont typeface="Arial"/>
              <a:buNone/>
            </a:pPr>
            <a:r>
              <a:t/>
            </a:r>
            <a:endParaRPr b="1" i="0" sz="1600" u="none" cap="none" strike="noStrike">
              <a:solidFill>
                <a:srgbClr val="000000"/>
              </a:solidFill>
              <a:latin typeface="Arial"/>
              <a:ea typeface="Arial"/>
              <a:cs typeface="Arial"/>
              <a:sym typeface="Arial"/>
            </a:endParaRPr>
          </a:p>
        </p:txBody>
      </p:sp>
      <p:sp>
        <p:nvSpPr>
          <p:cNvPr id="314" name="Google Shape;314;p47"/>
          <p:cNvSpPr/>
          <p:nvPr/>
        </p:nvSpPr>
        <p:spPr>
          <a:xfrm>
            <a:off x="76200" y="3970338"/>
            <a:ext cx="9013825" cy="1092200"/>
          </a:xfrm>
          <a:prstGeom prst="rect">
            <a:avLst/>
          </a:prstGeom>
          <a:gradFill>
            <a:gsLst>
              <a:gs pos="0">
                <a:srgbClr val="96AB94"/>
              </a:gs>
              <a:gs pos="17000">
                <a:srgbClr val="D4DEFF"/>
              </a:gs>
              <a:gs pos="47000">
                <a:srgbClr val="D4DEFF"/>
              </a:gs>
              <a:gs pos="100000">
                <a:srgbClr val="8488C4"/>
              </a:gs>
            </a:gsLst>
            <a:lin ang="5400000" scaled="0"/>
          </a:gradFill>
          <a:ln cap="flat" cmpd="sng" w="508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5" name="Google Shape;315;p47"/>
          <p:cNvSpPr/>
          <p:nvPr/>
        </p:nvSpPr>
        <p:spPr>
          <a:xfrm>
            <a:off x="152400" y="4114800"/>
            <a:ext cx="1524000" cy="831850"/>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INTERNAL AGENCY</a:t>
            </a:r>
            <a:endParaRPr/>
          </a:p>
          <a:p>
            <a:pPr indent="0" lvl="0" marL="0" marR="0" rtl="0" algn="ctr">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SCREENING</a:t>
            </a:r>
            <a:endParaRPr/>
          </a:p>
        </p:txBody>
      </p:sp>
      <p:sp>
        <p:nvSpPr>
          <p:cNvPr id="316" name="Google Shape;316;p47"/>
          <p:cNvSpPr/>
          <p:nvPr/>
        </p:nvSpPr>
        <p:spPr>
          <a:xfrm>
            <a:off x="1524000" y="3962400"/>
            <a:ext cx="3276600" cy="536575"/>
          </a:xfrm>
          <a:prstGeom prst="rect">
            <a:avLst/>
          </a:prstGeom>
          <a:noFill/>
          <a:ln>
            <a:noFill/>
          </a:ln>
        </p:spPr>
        <p:txBody>
          <a:bodyPr anchorCtr="0" anchor="t" bIns="46025" lIns="92075" spcFirstLastPara="1" rIns="92075" wrap="square" tIns="4602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FEDERAL &amp; STATE  SCREENING 21 DAYS</a:t>
            </a:r>
            <a:endParaRPr/>
          </a:p>
        </p:txBody>
      </p:sp>
      <p:sp>
        <p:nvSpPr>
          <p:cNvPr id="317" name="Google Shape;317;p47"/>
          <p:cNvSpPr/>
          <p:nvPr/>
        </p:nvSpPr>
        <p:spPr>
          <a:xfrm>
            <a:off x="4814888" y="4038600"/>
            <a:ext cx="1628775" cy="754063"/>
          </a:xfrm>
          <a:prstGeom prst="rect">
            <a:avLst/>
          </a:prstGeom>
          <a:noFill/>
          <a:ln>
            <a:noFill/>
          </a:ln>
        </p:spPr>
        <p:txBody>
          <a:bodyPr anchorCtr="0" anchor="t" bIns="46025" lIns="92075" spcFirstLastPara="1" rIns="92075" wrap="square" tIns="4602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DONATION</a:t>
            </a:r>
            <a:endParaRPr/>
          </a:p>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NOTIFICATION</a:t>
            </a:r>
            <a:endParaRPr/>
          </a:p>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5 DAYS</a:t>
            </a:r>
            <a:endParaRPr/>
          </a:p>
        </p:txBody>
      </p:sp>
      <p:cxnSp>
        <p:nvCxnSpPr>
          <p:cNvPr id="318" name="Google Shape;318;p47"/>
          <p:cNvCxnSpPr/>
          <p:nvPr/>
        </p:nvCxnSpPr>
        <p:spPr>
          <a:xfrm>
            <a:off x="1600200" y="4038600"/>
            <a:ext cx="0" cy="984250"/>
          </a:xfrm>
          <a:prstGeom prst="straightConnector1">
            <a:avLst/>
          </a:prstGeom>
          <a:noFill/>
          <a:ln cap="flat" cmpd="sng" w="50800">
            <a:solidFill>
              <a:schemeClr val="dk1"/>
            </a:solidFill>
            <a:prstDash val="solid"/>
            <a:round/>
            <a:headEnd len="sm" w="sm" type="none"/>
            <a:tailEnd len="sm" w="sm" type="none"/>
          </a:ln>
        </p:spPr>
      </p:cxnSp>
      <p:cxnSp>
        <p:nvCxnSpPr>
          <p:cNvPr id="319" name="Google Shape;319;p47"/>
          <p:cNvCxnSpPr/>
          <p:nvPr/>
        </p:nvCxnSpPr>
        <p:spPr>
          <a:xfrm>
            <a:off x="6477000" y="4038600"/>
            <a:ext cx="0" cy="984250"/>
          </a:xfrm>
          <a:prstGeom prst="straightConnector1">
            <a:avLst/>
          </a:prstGeom>
          <a:noFill/>
          <a:ln cap="flat" cmpd="sng" w="50800">
            <a:solidFill>
              <a:schemeClr val="dk1"/>
            </a:solidFill>
            <a:prstDash val="solid"/>
            <a:round/>
            <a:headEnd len="sm" w="sm" type="none"/>
            <a:tailEnd len="sm" w="sm" type="none"/>
          </a:ln>
        </p:spPr>
      </p:cxnSp>
      <p:sp>
        <p:nvSpPr>
          <p:cNvPr id="320" name="Google Shape;320;p47"/>
          <p:cNvSpPr/>
          <p:nvPr/>
        </p:nvSpPr>
        <p:spPr>
          <a:xfrm>
            <a:off x="6553200" y="4114800"/>
            <a:ext cx="1905000" cy="287338"/>
          </a:xfrm>
          <a:prstGeom prst="rect">
            <a:avLst/>
          </a:prstGeom>
          <a:noFill/>
          <a:ln>
            <a:noFill/>
          </a:ln>
        </p:spPr>
        <p:txBody>
          <a:bodyPr anchorCtr="0" anchor="t" bIns="46025" lIns="92075" spcFirstLastPara="1" rIns="92075" wrap="square" tIns="46025">
            <a:noAutofit/>
          </a:bodyPr>
          <a:lstStyle/>
          <a:p>
            <a:pPr indent="0" lvl="0" marL="0" marR="0" rtl="0" algn="ctr">
              <a:lnSpc>
                <a:spcPct val="8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SALES</a:t>
            </a:r>
            <a:endParaRPr/>
          </a:p>
        </p:txBody>
      </p:sp>
      <p:cxnSp>
        <p:nvCxnSpPr>
          <p:cNvPr id="321" name="Google Shape;321;p47"/>
          <p:cNvCxnSpPr/>
          <p:nvPr/>
        </p:nvCxnSpPr>
        <p:spPr>
          <a:xfrm>
            <a:off x="4724400" y="4038600"/>
            <a:ext cx="0" cy="984250"/>
          </a:xfrm>
          <a:prstGeom prst="straightConnector1">
            <a:avLst/>
          </a:prstGeom>
          <a:noFill/>
          <a:ln cap="flat" cmpd="sng" w="50800">
            <a:solidFill>
              <a:schemeClr val="dk1"/>
            </a:solidFill>
            <a:prstDash val="solid"/>
            <a:round/>
            <a:headEnd len="sm" w="sm" type="none"/>
            <a:tailEnd len="sm" w="sm" type="none"/>
          </a:ln>
        </p:spPr>
      </p:cxnSp>
      <p:pic>
        <p:nvPicPr>
          <p:cNvPr descr="GSA Auctions, General Services Administration, Government Site for Auctions" id="322" name="Google Shape;322;p47"/>
          <p:cNvPicPr preferRelativeResize="0"/>
          <p:nvPr>
            <p:ph idx="2" type="body"/>
          </p:nvPr>
        </p:nvPicPr>
        <p:blipFill rotWithShape="1">
          <a:blip r:embed="rId4">
            <a:alphaModFix/>
          </a:blip>
          <a:srcRect b="0" l="0" r="0" t="0"/>
          <a:stretch/>
        </p:blipFill>
        <p:spPr>
          <a:xfrm>
            <a:off x="6443663" y="2895600"/>
            <a:ext cx="2700337" cy="838200"/>
          </a:xfrm>
          <a:prstGeom prst="rect">
            <a:avLst/>
          </a:prstGeom>
          <a:noFill/>
          <a:ln>
            <a:noFill/>
          </a:ln>
          <a:effectLst>
            <a:outerShdw rotWithShape="0" algn="ctr" dir="18900000" dist="107763">
              <a:srgbClr val="808080">
                <a:alpha val="49803"/>
              </a:srgbClr>
            </a:outerShdw>
          </a:effectLst>
        </p:spPr>
      </p:pic>
      <p:pic>
        <p:nvPicPr>
          <p:cNvPr descr="GSAXcess® Logo" id="323" name="Google Shape;323;p47"/>
          <p:cNvPicPr preferRelativeResize="0"/>
          <p:nvPr>
            <p:ph idx="3" type="body"/>
          </p:nvPr>
        </p:nvPicPr>
        <p:blipFill rotWithShape="1">
          <a:blip r:embed="rId5">
            <a:alphaModFix/>
          </a:blip>
          <a:srcRect b="0" l="0" r="0" t="0"/>
          <a:stretch/>
        </p:blipFill>
        <p:spPr>
          <a:xfrm>
            <a:off x="1600200" y="2895600"/>
            <a:ext cx="4710113" cy="838200"/>
          </a:xfrm>
          <a:prstGeom prst="rect">
            <a:avLst/>
          </a:prstGeom>
          <a:noFill/>
          <a:ln>
            <a:noFill/>
          </a:ln>
          <a:effectLst>
            <a:outerShdw rotWithShape="0" algn="ctr" dir="18900000" dist="107763">
              <a:schemeClr val="lt2">
                <a:alpha val="49803"/>
              </a:schemeClr>
            </a:outerShdw>
          </a:effectLst>
        </p:spPr>
      </p:pic>
      <p:sp>
        <p:nvSpPr>
          <p:cNvPr id="324" name="Google Shape;324;p47"/>
          <p:cNvSpPr/>
          <p:nvPr/>
        </p:nvSpPr>
        <p:spPr>
          <a:xfrm>
            <a:off x="1524000" y="4257675"/>
            <a:ext cx="1371600" cy="196850"/>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Clr>
                <a:schemeClr val="dk1"/>
              </a:buClr>
              <a:buSzPts val="1600"/>
              <a:buFont typeface="Arial"/>
              <a:buNone/>
            </a:pPr>
            <a:r>
              <a:t/>
            </a:r>
            <a:endParaRPr b="1" i="0" sz="1600" u="none" cap="none" strike="noStrike">
              <a:solidFill>
                <a:srgbClr val="000000"/>
              </a:solidFill>
              <a:latin typeface="Arial"/>
              <a:ea typeface="Arial"/>
              <a:cs typeface="Arial"/>
              <a:sym typeface="Arial"/>
            </a:endParaRPr>
          </a:p>
        </p:txBody>
      </p:sp>
      <p:sp>
        <p:nvSpPr>
          <p:cNvPr id="325" name="Google Shape;325;p47"/>
          <p:cNvSpPr/>
          <p:nvPr/>
        </p:nvSpPr>
        <p:spPr>
          <a:xfrm>
            <a:off x="1524000" y="5181600"/>
            <a:ext cx="1295400" cy="1785938"/>
          </a:xfrm>
          <a:prstGeom prst="rect">
            <a:avLst/>
          </a:prstGeom>
          <a:noFill/>
          <a:ln>
            <a:noFill/>
          </a:ln>
        </p:spPr>
        <p:txBody>
          <a:bodyPr anchorCtr="0" anchor="t" bIns="46025" lIns="92075" spcFirstLastPara="1" rIns="92075" wrap="square" tIns="46025">
            <a:noAutofit/>
          </a:bodyPr>
          <a:lstStyle/>
          <a:p>
            <a:pPr indent="0" lvl="0" marL="0" marR="0" rtl="0" algn="l">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Agencies choose to participate in  CFL. Qualified Schools Screen Computer Equip. First 7 Days of   21 Day Screening Period.  Fed &amp; State can’t see items during this time.</a:t>
            </a:r>
            <a:endParaRPr/>
          </a:p>
        </p:txBody>
      </p:sp>
      <p:sp>
        <p:nvSpPr>
          <p:cNvPr id="326" name="Google Shape;326;p47"/>
          <p:cNvSpPr/>
          <p:nvPr/>
        </p:nvSpPr>
        <p:spPr>
          <a:xfrm>
            <a:off x="6629400" y="5181600"/>
            <a:ext cx="2093913" cy="400050"/>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Sales 10 - 30 days</a:t>
            </a:r>
            <a:endParaRPr b="1" i="0" sz="1000" u="none" cap="none" strike="noStrike">
              <a:solidFill>
                <a:srgbClr val="000000"/>
              </a:solidFill>
              <a:latin typeface="Arial"/>
              <a:ea typeface="Arial"/>
              <a:cs typeface="Arial"/>
              <a:sym typeface="Arial"/>
            </a:endParaRPr>
          </a:p>
          <a:p>
            <a:pPr indent="0" lvl="0" marL="0" marR="0" rtl="0" algn="ctr">
              <a:spcBef>
                <a:spcPts val="0"/>
              </a:spcBef>
              <a:spcAft>
                <a:spcPts val="0"/>
              </a:spcAft>
              <a:buClr>
                <a:schemeClr val="dk1"/>
              </a:buClr>
              <a:buSzPts val="1000"/>
              <a:buFont typeface="Arial"/>
              <a:buNone/>
            </a:pPr>
            <a:r>
              <a:t/>
            </a:r>
            <a:endParaRPr b="1" i="0" sz="1000" u="none" cap="none" strike="noStrike">
              <a:solidFill>
                <a:srgbClr val="000000"/>
              </a:solidFill>
              <a:latin typeface="Arial"/>
              <a:ea typeface="Arial"/>
              <a:cs typeface="Arial"/>
              <a:sym typeface="Arial"/>
            </a:endParaRPr>
          </a:p>
        </p:txBody>
      </p:sp>
      <p:sp>
        <p:nvSpPr>
          <p:cNvPr id="327" name="Google Shape;327;p47"/>
          <p:cNvSpPr/>
          <p:nvPr/>
        </p:nvSpPr>
        <p:spPr>
          <a:xfrm>
            <a:off x="4876800" y="5105400"/>
            <a:ext cx="1524000" cy="1016000"/>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Only if donation request. After allocated, 15 Days to Remove</a:t>
            </a:r>
            <a:endParaRPr/>
          </a:p>
          <a:p>
            <a:pPr indent="0" lvl="0" marL="0" marR="0" rtl="0" algn="ctr">
              <a:spcBef>
                <a:spcPts val="0"/>
              </a:spcBef>
              <a:spcAft>
                <a:spcPts val="0"/>
              </a:spcAft>
              <a:buClr>
                <a:schemeClr val="dk1"/>
              </a:buClr>
              <a:buSzPts val="1000"/>
              <a:buFont typeface="Arial"/>
              <a:buNone/>
            </a:pPr>
            <a:r>
              <a:t/>
            </a:r>
            <a:endParaRPr b="1" i="0" sz="1000" u="none" cap="none" strike="noStrike">
              <a:solidFill>
                <a:srgbClr val="000000"/>
              </a:solidFill>
              <a:latin typeface="Arial"/>
              <a:ea typeface="Arial"/>
              <a:cs typeface="Arial"/>
              <a:sym typeface="Arial"/>
            </a:endParaRPr>
          </a:p>
          <a:p>
            <a:pPr indent="0" lvl="0" marL="0" marR="0" rtl="0" algn="ctr">
              <a:spcBef>
                <a:spcPts val="0"/>
              </a:spcBef>
              <a:spcAft>
                <a:spcPts val="0"/>
              </a:spcAft>
              <a:buClr>
                <a:schemeClr val="dk1"/>
              </a:buClr>
              <a:buSzPts val="1000"/>
              <a:buFont typeface="Arial"/>
              <a:buNone/>
            </a:pPr>
            <a:r>
              <a:t/>
            </a:r>
            <a:endParaRPr b="1" i="0" sz="1000" u="none" cap="none" strike="noStrike">
              <a:solidFill>
                <a:srgbClr val="000000"/>
              </a:solidFill>
              <a:latin typeface="Arial"/>
              <a:ea typeface="Arial"/>
              <a:cs typeface="Arial"/>
              <a:sym typeface="Arial"/>
            </a:endParaRPr>
          </a:p>
        </p:txBody>
      </p:sp>
      <p:sp>
        <p:nvSpPr>
          <p:cNvPr id="328" name="Google Shape;328;p47"/>
          <p:cNvSpPr/>
          <p:nvPr/>
        </p:nvSpPr>
        <p:spPr>
          <a:xfrm>
            <a:off x="0" y="3276600"/>
            <a:ext cx="1600200" cy="609600"/>
          </a:xfrm>
          <a:prstGeom prst="rect">
            <a:avLst/>
          </a:prstGeom>
        </p:spPr>
        <p:txBody>
          <a:bodyPr>
            <a:prstTxWarp prst="textPlain"/>
          </a:bodyPr>
          <a:lstStyle/>
          <a:p>
            <a:pPr lvl="0" algn="ctr"/>
            <a:r>
              <a:rPr b="0" i="0">
                <a:ln cap="flat" cmpd="sng" w="12700">
                  <a:solidFill>
                    <a:srgbClr val="B2B2B2"/>
                  </a:solidFill>
                  <a:prstDash val="solid"/>
                  <a:round/>
                  <a:headEnd len="sm" w="sm" type="none"/>
                  <a:tailEnd len="sm" w="sm" type="none"/>
                </a:ln>
                <a:gradFill>
                  <a:gsLst>
                    <a:gs pos="0">
                      <a:srgbClr val="333399"/>
                    </a:gs>
                    <a:gs pos="100000">
                      <a:srgbClr val="18185E"/>
                    </a:gs>
                  </a:gsLst>
                  <a:lin ang="5400000" scaled="0"/>
                </a:gradFill>
                <a:latin typeface="Arial Black"/>
              </a:rPr>
              <a:t>AAMS/EADS/IADS</a:t>
            </a:r>
          </a:p>
        </p:txBody>
      </p:sp>
      <p:cxnSp>
        <p:nvCxnSpPr>
          <p:cNvPr id="329" name="Google Shape;329;p47"/>
          <p:cNvCxnSpPr/>
          <p:nvPr/>
        </p:nvCxnSpPr>
        <p:spPr>
          <a:xfrm>
            <a:off x="1600200" y="4530725"/>
            <a:ext cx="1447800" cy="0"/>
          </a:xfrm>
          <a:prstGeom prst="straightConnector1">
            <a:avLst/>
          </a:prstGeom>
          <a:noFill/>
          <a:ln cap="flat" cmpd="sng" w="38100">
            <a:solidFill>
              <a:schemeClr val="accent4"/>
            </a:solidFill>
            <a:prstDash val="dash"/>
            <a:round/>
            <a:headEnd len="sm" w="sm" type="none"/>
            <a:tailEnd len="sm" w="sm" type="none"/>
          </a:ln>
          <a:effectLst>
            <a:outerShdw blurRad="40000" rotWithShape="0" dir="5400000" dist="23000">
              <a:srgbClr val="000000">
                <a:alpha val="34901"/>
              </a:srgbClr>
            </a:outerShdw>
          </a:effectLst>
        </p:spPr>
      </p:cxnSp>
      <p:cxnSp>
        <p:nvCxnSpPr>
          <p:cNvPr id="330" name="Google Shape;330;p47"/>
          <p:cNvCxnSpPr/>
          <p:nvPr/>
        </p:nvCxnSpPr>
        <p:spPr>
          <a:xfrm>
            <a:off x="3048000" y="4530725"/>
            <a:ext cx="0" cy="492125"/>
          </a:xfrm>
          <a:prstGeom prst="straightConnector1">
            <a:avLst/>
          </a:prstGeom>
          <a:noFill/>
          <a:ln cap="flat" cmpd="sng" w="38100">
            <a:solidFill>
              <a:schemeClr val="accent4"/>
            </a:solidFill>
            <a:prstDash val="dash"/>
            <a:round/>
            <a:headEnd len="sm" w="sm" type="none"/>
            <a:tailEnd len="sm" w="sm" type="none"/>
          </a:ln>
          <a:effectLst>
            <a:outerShdw blurRad="40000" rotWithShape="0" dir="5400000" dist="23000">
              <a:srgbClr val="000000">
                <a:alpha val="34901"/>
              </a:srgbClr>
            </a:outerShdw>
          </a:effectLst>
        </p:spPr>
      </p:cxnSp>
      <p:sp>
        <p:nvSpPr>
          <p:cNvPr id="331" name="Google Shape;331;p47"/>
          <p:cNvSpPr/>
          <p:nvPr/>
        </p:nvSpPr>
        <p:spPr>
          <a:xfrm>
            <a:off x="1676400" y="4530725"/>
            <a:ext cx="1295400" cy="492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rgbClr val="002060"/>
                </a:solidFill>
                <a:latin typeface="Arial"/>
                <a:ea typeface="Arial"/>
                <a:cs typeface="Arial"/>
                <a:sym typeface="Arial"/>
              </a:rPr>
              <a:t>CFL SCREENING/      7 DAYS </a:t>
            </a:r>
            <a:endParaRPr/>
          </a:p>
        </p:txBody>
      </p:sp>
      <p:sp>
        <p:nvSpPr>
          <p:cNvPr id="332" name="Google Shape;332;p47"/>
          <p:cNvSpPr txBox="1"/>
          <p:nvPr/>
        </p:nvSpPr>
        <p:spPr>
          <a:xfrm>
            <a:off x="1600200" y="914400"/>
            <a:ext cx="18415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