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61" r:id="rId1"/>
  </p:sldMasterIdLst>
  <p:notesMasterIdLst>
    <p:notesMasterId r:id="rId15"/>
  </p:notesMasterIdLst>
  <p:sldIdLst>
    <p:sldId id="275" r:id="rId2"/>
    <p:sldId id="277" r:id="rId3"/>
    <p:sldId id="259" r:id="rId4"/>
    <p:sldId id="289" r:id="rId5"/>
    <p:sldId id="279" r:id="rId6"/>
    <p:sldId id="260" r:id="rId7"/>
    <p:sldId id="264" r:id="rId8"/>
    <p:sldId id="290" r:id="rId9"/>
    <p:sldId id="291" r:id="rId10"/>
    <p:sldId id="280" r:id="rId11"/>
    <p:sldId id="281" r:id="rId12"/>
    <p:sldId id="266" r:id="rId13"/>
    <p:sldId id="276" r:id="rId14"/>
  </p:sldIdLst>
  <p:sldSz cx="9144000" cy="6858000" type="screen4x3"/>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3EBA4187-A46B-452E-8FDD-121E93760BC8}">
  <a:tblStyle styleId="{3EBA4187-A46B-452E-8FDD-121E93760BC8}" styleName="Table_0">
    <a:wholeTbl>
      <a:tcTxStyle b="off" i="off">
        <a:font>
          <a:latin typeface="Arial"/>
          <a:ea typeface="Arial"/>
          <a:cs typeface="Arial"/>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F5E7E7"/>
          </a:solidFill>
        </a:fill>
      </a:tcStyle>
    </a:wholeTbl>
    <a:band1H>
      <a:tcStyle>
        <a:tcBdr/>
        <a:fill>
          <a:solidFill>
            <a:srgbClr val="EACBCB"/>
          </a:solidFill>
        </a:fill>
      </a:tcStyle>
    </a:band1H>
    <a:band1V>
      <a:tcStyle>
        <a:tcBdr/>
        <a:fill>
          <a:solidFill>
            <a:srgbClr val="EACBCB"/>
          </a:solidFill>
        </a:fill>
      </a:tcStyle>
    </a:band1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Arial"/>
          <a:ea typeface="Arial"/>
          <a:cs typeface="Arial"/>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3252FE44-D8A9-4D9E-9B5C-931395E9E103}" styleName="Table_1"/>
  <a:tblStyle styleId="{61382A6D-8240-4357-8633-E9C2ACDB207D}" styleName="Table_2"/>
  <a:tblStyle styleId="{A8986601-B92F-4028-A8A5-837AA6753D08}" styleName="Table_3"/>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83477" autoAdjust="0"/>
  </p:normalViewPr>
  <p:slideViewPr>
    <p:cSldViewPr>
      <p:cViewPr>
        <p:scale>
          <a:sx n="80" d="100"/>
          <a:sy n="80" d="100"/>
        </p:scale>
        <p:origin x="-250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74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D5F2EF-0080-4954-86AB-4F1DCCFD205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7F1C114-E38F-47C0-96ED-9457CF552253}">
      <dgm:prSet/>
      <dgm:spPr>
        <a:solidFill>
          <a:srgbClr val="2960A3"/>
        </a:solidFill>
      </dgm:spPr>
      <dgm:t>
        <a:bodyPr/>
        <a:lstStyle/>
        <a:p>
          <a:r>
            <a:rPr lang="en-US" b="1" dirty="0" smtClean="0"/>
            <a:t>Question 1: What are your acquisition timelines?</a:t>
          </a:r>
          <a:endParaRPr lang="en-US" dirty="0"/>
        </a:p>
      </dgm:t>
    </dgm:pt>
    <dgm:pt modelId="{AED6D9A5-B319-48BE-AD07-4D85B429540B}" type="parTrans" cxnId="{B61339C5-5AA1-45DF-9711-53ED6720BF7E}">
      <dgm:prSet/>
      <dgm:spPr/>
      <dgm:t>
        <a:bodyPr/>
        <a:lstStyle/>
        <a:p>
          <a:endParaRPr lang="en-US"/>
        </a:p>
      </dgm:t>
    </dgm:pt>
    <dgm:pt modelId="{6C7807BF-B7DF-4456-9831-617647276F86}" type="sibTrans" cxnId="{B61339C5-5AA1-45DF-9711-53ED6720BF7E}">
      <dgm:prSet/>
      <dgm:spPr/>
      <dgm:t>
        <a:bodyPr/>
        <a:lstStyle/>
        <a:p>
          <a:endParaRPr lang="en-US"/>
        </a:p>
      </dgm:t>
    </dgm:pt>
    <dgm:pt modelId="{5352D539-FD94-4160-9E70-20A4D7147DE9}">
      <dgm:prSet/>
      <dgm:spPr/>
      <dgm:t>
        <a:bodyPr/>
        <a:lstStyle/>
        <a:p>
          <a:r>
            <a:rPr lang="en-US" dirty="0" smtClean="0"/>
            <a:t>Acquisition timelines are dictated by the complexity of the procurement and selected acquisition approach. </a:t>
          </a:r>
          <a:endParaRPr lang="en-US" dirty="0"/>
        </a:p>
      </dgm:t>
    </dgm:pt>
    <dgm:pt modelId="{0A4F10D5-9520-4DC9-93AA-702A872EC5EA}" type="parTrans" cxnId="{D2E0A987-D2AC-4518-8914-EE2BE630E2A5}">
      <dgm:prSet/>
      <dgm:spPr/>
      <dgm:t>
        <a:bodyPr/>
        <a:lstStyle/>
        <a:p>
          <a:endParaRPr lang="en-US"/>
        </a:p>
      </dgm:t>
    </dgm:pt>
    <dgm:pt modelId="{C5D7D72D-FFBF-474A-9F0D-C9DA3EF401F3}" type="sibTrans" cxnId="{D2E0A987-D2AC-4518-8914-EE2BE630E2A5}">
      <dgm:prSet/>
      <dgm:spPr/>
      <dgm:t>
        <a:bodyPr/>
        <a:lstStyle/>
        <a:p>
          <a:endParaRPr lang="en-US"/>
        </a:p>
      </dgm:t>
    </dgm:pt>
    <dgm:pt modelId="{0F01A8AE-B058-4979-B133-5B0B0F6B94AF}">
      <dgm:prSet/>
      <dgm:spPr>
        <a:solidFill>
          <a:srgbClr val="2960A3"/>
        </a:solidFill>
      </dgm:spPr>
      <dgm:t>
        <a:bodyPr/>
        <a:lstStyle/>
        <a:p>
          <a:r>
            <a:rPr lang="en-US" b="1" dirty="0" smtClean="0"/>
            <a:t>Question 2: How  are AAS service fees calculated?</a:t>
          </a:r>
          <a:endParaRPr lang="en-US" dirty="0"/>
        </a:p>
      </dgm:t>
    </dgm:pt>
    <dgm:pt modelId="{96BDFD3E-7A7C-4D2C-86AD-B1633AA67D10}" type="parTrans" cxnId="{8E9FAEA9-9EBE-4267-9471-9B6B87EAA38B}">
      <dgm:prSet/>
      <dgm:spPr/>
      <dgm:t>
        <a:bodyPr/>
        <a:lstStyle/>
        <a:p>
          <a:endParaRPr lang="en-US"/>
        </a:p>
      </dgm:t>
    </dgm:pt>
    <dgm:pt modelId="{6DF2FAE4-C580-41B9-8AC7-1BB04EEEFFF2}" type="sibTrans" cxnId="{8E9FAEA9-9EBE-4267-9471-9B6B87EAA38B}">
      <dgm:prSet/>
      <dgm:spPr/>
      <dgm:t>
        <a:bodyPr/>
        <a:lstStyle/>
        <a:p>
          <a:endParaRPr lang="en-US"/>
        </a:p>
      </dgm:t>
    </dgm:pt>
    <dgm:pt modelId="{70094C49-C211-43CE-B0DE-DEC8F78E33C7}">
      <dgm:prSet/>
      <dgm:spPr/>
      <dgm:t>
        <a:bodyPr/>
        <a:lstStyle/>
        <a:p>
          <a:r>
            <a:rPr lang="en-US" dirty="0" smtClean="0"/>
            <a:t>AAS fees depend on a number of factors, such as the level of support the customer wants and the complexity of the project. AAS fees average just over 3% for projects around $30M per year.</a:t>
          </a:r>
          <a:endParaRPr lang="en-US" dirty="0"/>
        </a:p>
      </dgm:t>
    </dgm:pt>
    <dgm:pt modelId="{BA1981ED-99EF-4503-AFA3-8330C0DD0D45}" type="parTrans" cxnId="{D551EB18-86DE-45D0-A353-9330EB6B0E34}">
      <dgm:prSet/>
      <dgm:spPr/>
      <dgm:t>
        <a:bodyPr/>
        <a:lstStyle/>
        <a:p>
          <a:endParaRPr lang="en-US"/>
        </a:p>
      </dgm:t>
    </dgm:pt>
    <dgm:pt modelId="{D90F035F-D7DE-4E60-B91F-8A36BD0BFEBB}" type="sibTrans" cxnId="{D551EB18-86DE-45D0-A353-9330EB6B0E34}">
      <dgm:prSet/>
      <dgm:spPr/>
      <dgm:t>
        <a:bodyPr/>
        <a:lstStyle/>
        <a:p>
          <a:endParaRPr lang="en-US"/>
        </a:p>
      </dgm:t>
    </dgm:pt>
    <dgm:pt modelId="{677B242C-0A2B-401C-8E63-D59A9EDD1CB8}">
      <dgm:prSet/>
      <dgm:spPr/>
      <dgm:t>
        <a:bodyPr/>
        <a:lstStyle/>
        <a:p>
          <a:endParaRPr lang="en-US" dirty="0" smtClean="0"/>
        </a:p>
      </dgm:t>
    </dgm:pt>
    <dgm:pt modelId="{F0FA42DE-899A-4D09-991C-764AE9CD120A}" type="parTrans" cxnId="{A01D8FC1-20A7-4BA6-B4BE-223383341EE9}">
      <dgm:prSet/>
      <dgm:spPr/>
      <dgm:t>
        <a:bodyPr/>
        <a:lstStyle/>
        <a:p>
          <a:endParaRPr lang="en-US"/>
        </a:p>
      </dgm:t>
    </dgm:pt>
    <dgm:pt modelId="{F89321D7-45AD-49FD-AF46-3183BBC67661}" type="sibTrans" cxnId="{A01D8FC1-20A7-4BA6-B4BE-223383341EE9}">
      <dgm:prSet/>
      <dgm:spPr/>
      <dgm:t>
        <a:bodyPr/>
        <a:lstStyle/>
        <a:p>
          <a:endParaRPr lang="en-US"/>
        </a:p>
      </dgm:t>
    </dgm:pt>
    <dgm:pt modelId="{73AE4C01-8F00-41DC-AE09-75EB4298461C}">
      <dgm:prSet/>
      <dgm:spPr/>
      <dgm:t>
        <a:bodyPr/>
        <a:lstStyle/>
        <a:p>
          <a:r>
            <a:rPr lang="en-US" dirty="0" smtClean="0"/>
            <a:t>From the acceptance of the signed IA </a:t>
          </a:r>
          <a:r>
            <a:rPr lang="en-US" smtClean="0"/>
            <a:t>and funding, </a:t>
          </a:r>
          <a:r>
            <a:rPr lang="en-US" dirty="0" smtClean="0"/>
            <a:t>procurements average 120 days, procurements for BPA and IDIQ average 180 days Procurement Acquisition Lead Time (PALT).</a:t>
          </a:r>
        </a:p>
      </dgm:t>
    </dgm:pt>
    <dgm:pt modelId="{41C0F08C-711B-4FD6-A124-0DDD1B7276D7}" type="sibTrans" cxnId="{76C4540D-B6C2-41E7-A0D7-138701E6E28A}">
      <dgm:prSet/>
      <dgm:spPr/>
      <dgm:t>
        <a:bodyPr/>
        <a:lstStyle/>
        <a:p>
          <a:endParaRPr lang="en-US"/>
        </a:p>
      </dgm:t>
    </dgm:pt>
    <dgm:pt modelId="{5D0EDAB5-E618-4E14-8A3D-5C5392F1BE52}" type="parTrans" cxnId="{76C4540D-B6C2-41E7-A0D7-138701E6E28A}">
      <dgm:prSet/>
      <dgm:spPr/>
      <dgm:t>
        <a:bodyPr/>
        <a:lstStyle/>
        <a:p>
          <a:endParaRPr lang="en-US"/>
        </a:p>
      </dgm:t>
    </dgm:pt>
    <dgm:pt modelId="{0BD5D609-7916-4102-A775-CB6982E3DE02}">
      <dgm:prSet/>
      <dgm:spPr/>
      <dgm:t>
        <a:bodyPr/>
        <a:lstStyle/>
        <a:p>
          <a:endParaRPr lang="en-US" dirty="0" smtClean="0"/>
        </a:p>
      </dgm:t>
    </dgm:pt>
    <dgm:pt modelId="{32E13BD6-1CE2-484C-8F37-94F0E199AAF6}" type="sibTrans" cxnId="{50F83170-84A2-44A5-BF79-314C968BA60F}">
      <dgm:prSet/>
      <dgm:spPr/>
      <dgm:t>
        <a:bodyPr/>
        <a:lstStyle/>
        <a:p>
          <a:endParaRPr lang="en-US"/>
        </a:p>
      </dgm:t>
    </dgm:pt>
    <dgm:pt modelId="{98EE909E-176C-4B51-9E5F-3FA44BFB819A}" type="parTrans" cxnId="{50F83170-84A2-44A5-BF79-314C968BA60F}">
      <dgm:prSet/>
      <dgm:spPr/>
      <dgm:t>
        <a:bodyPr/>
        <a:lstStyle/>
        <a:p>
          <a:endParaRPr lang="en-US"/>
        </a:p>
      </dgm:t>
    </dgm:pt>
    <dgm:pt modelId="{C18E7666-7A0E-493D-9317-10A1647A944B}">
      <dgm:prSet/>
      <dgm:spPr/>
      <dgm:t>
        <a:bodyPr/>
        <a:lstStyle/>
        <a:p>
          <a:r>
            <a:rPr lang="en-US" dirty="0" smtClean="0"/>
            <a:t>Yes. Offload agreements are required by DoD agencies for intra-governmental support, where a DoD activity needing acquisition support partners with a Non-DoD agency, such as AAS. </a:t>
          </a:r>
          <a:endParaRPr lang="en-US" dirty="0"/>
        </a:p>
      </dgm:t>
    </dgm:pt>
    <dgm:pt modelId="{21DFB73B-DF81-456F-9CB3-C94066CA9918}" type="sibTrans" cxnId="{28AF756E-A7F4-4CFA-B8BD-E13FDD5F83DD}">
      <dgm:prSet/>
      <dgm:spPr/>
      <dgm:t>
        <a:bodyPr/>
        <a:lstStyle/>
        <a:p>
          <a:endParaRPr lang="en-US"/>
        </a:p>
      </dgm:t>
    </dgm:pt>
    <dgm:pt modelId="{6C259D7B-A60A-41B5-AFC9-C61BD1A4AC66}" type="parTrans" cxnId="{28AF756E-A7F4-4CFA-B8BD-E13FDD5F83DD}">
      <dgm:prSet/>
      <dgm:spPr/>
      <dgm:t>
        <a:bodyPr/>
        <a:lstStyle/>
        <a:p>
          <a:endParaRPr lang="en-US"/>
        </a:p>
      </dgm:t>
    </dgm:pt>
    <dgm:pt modelId="{D64C06DD-FDE1-4791-9D8B-77B7AB3A8DFD}">
      <dgm:prSet/>
      <dgm:spPr>
        <a:solidFill>
          <a:srgbClr val="2960A3"/>
        </a:solidFill>
      </dgm:spPr>
      <dgm:t>
        <a:bodyPr/>
        <a:lstStyle/>
        <a:p>
          <a:r>
            <a:rPr lang="en-US" b="1" dirty="0" smtClean="0"/>
            <a:t>Question 3: Do we need an offload letter?</a:t>
          </a:r>
          <a:endParaRPr lang="en-US" dirty="0"/>
        </a:p>
      </dgm:t>
    </dgm:pt>
    <dgm:pt modelId="{5145D9D2-5428-4B7A-91DF-E7952F449020}" type="sibTrans" cxnId="{CD637A35-459D-4057-801C-580C3A9896EC}">
      <dgm:prSet/>
      <dgm:spPr/>
      <dgm:t>
        <a:bodyPr/>
        <a:lstStyle/>
        <a:p>
          <a:endParaRPr lang="en-US"/>
        </a:p>
      </dgm:t>
    </dgm:pt>
    <dgm:pt modelId="{6F1A33C1-F538-4F0A-9583-B393AED12087}" type="parTrans" cxnId="{CD637A35-459D-4057-801C-580C3A9896EC}">
      <dgm:prSet/>
      <dgm:spPr/>
      <dgm:t>
        <a:bodyPr/>
        <a:lstStyle/>
        <a:p>
          <a:endParaRPr lang="en-US"/>
        </a:p>
      </dgm:t>
    </dgm:pt>
    <dgm:pt modelId="{AAE7965B-5586-46FB-9CF2-D072750352B9}" type="pres">
      <dgm:prSet presAssocID="{DCD5F2EF-0080-4954-86AB-4F1DCCFD2055}" presName="linear" presStyleCnt="0">
        <dgm:presLayoutVars>
          <dgm:animLvl val="lvl"/>
          <dgm:resizeHandles val="exact"/>
        </dgm:presLayoutVars>
      </dgm:prSet>
      <dgm:spPr/>
      <dgm:t>
        <a:bodyPr/>
        <a:lstStyle/>
        <a:p>
          <a:endParaRPr lang="en-US"/>
        </a:p>
      </dgm:t>
    </dgm:pt>
    <dgm:pt modelId="{B9E5855B-6FCD-46A3-97ED-250902E5553D}" type="pres">
      <dgm:prSet presAssocID="{77F1C114-E38F-47C0-96ED-9457CF552253}" presName="parentText" presStyleLbl="node1" presStyleIdx="0" presStyleCnt="3" custLinFactNeighborX="-162" custLinFactNeighborY="-13032">
        <dgm:presLayoutVars>
          <dgm:chMax val="0"/>
          <dgm:bulletEnabled val="1"/>
        </dgm:presLayoutVars>
      </dgm:prSet>
      <dgm:spPr/>
      <dgm:t>
        <a:bodyPr/>
        <a:lstStyle/>
        <a:p>
          <a:endParaRPr lang="en-US"/>
        </a:p>
      </dgm:t>
    </dgm:pt>
    <dgm:pt modelId="{BE6DE4EB-A8E2-4BC0-A2C5-FA840ED5603E}" type="pres">
      <dgm:prSet presAssocID="{77F1C114-E38F-47C0-96ED-9457CF552253}" presName="childText" presStyleLbl="revTx" presStyleIdx="0" presStyleCnt="3">
        <dgm:presLayoutVars>
          <dgm:bulletEnabled val="1"/>
        </dgm:presLayoutVars>
      </dgm:prSet>
      <dgm:spPr/>
      <dgm:t>
        <a:bodyPr/>
        <a:lstStyle/>
        <a:p>
          <a:endParaRPr lang="en-US"/>
        </a:p>
      </dgm:t>
    </dgm:pt>
    <dgm:pt modelId="{5DCF8774-521E-4AC1-A16C-D077645ED766}" type="pres">
      <dgm:prSet presAssocID="{0F01A8AE-B058-4979-B133-5B0B0F6B94AF}" presName="parentText" presStyleLbl="node1" presStyleIdx="1" presStyleCnt="3" custLinFactNeighborX="-437" custLinFactNeighborY="-16744">
        <dgm:presLayoutVars>
          <dgm:chMax val="0"/>
          <dgm:bulletEnabled val="1"/>
        </dgm:presLayoutVars>
      </dgm:prSet>
      <dgm:spPr/>
      <dgm:t>
        <a:bodyPr/>
        <a:lstStyle/>
        <a:p>
          <a:endParaRPr lang="en-US"/>
        </a:p>
      </dgm:t>
    </dgm:pt>
    <dgm:pt modelId="{C9DEE5B1-EFF8-4B22-BE43-0D86C738F7B6}" type="pres">
      <dgm:prSet presAssocID="{0F01A8AE-B058-4979-B133-5B0B0F6B94AF}" presName="childText" presStyleLbl="revTx" presStyleIdx="1" presStyleCnt="3">
        <dgm:presLayoutVars>
          <dgm:bulletEnabled val="1"/>
        </dgm:presLayoutVars>
      </dgm:prSet>
      <dgm:spPr/>
      <dgm:t>
        <a:bodyPr/>
        <a:lstStyle/>
        <a:p>
          <a:endParaRPr lang="en-US"/>
        </a:p>
      </dgm:t>
    </dgm:pt>
    <dgm:pt modelId="{31E7725E-2810-4F41-AF0B-DD02AC79479E}" type="pres">
      <dgm:prSet presAssocID="{D64C06DD-FDE1-4791-9D8B-77B7AB3A8DFD}" presName="parentText" presStyleLbl="node1" presStyleIdx="2" presStyleCnt="3" custLinFactNeighborY="-19365">
        <dgm:presLayoutVars>
          <dgm:chMax val="0"/>
          <dgm:bulletEnabled val="1"/>
        </dgm:presLayoutVars>
      </dgm:prSet>
      <dgm:spPr/>
      <dgm:t>
        <a:bodyPr/>
        <a:lstStyle/>
        <a:p>
          <a:endParaRPr lang="en-US"/>
        </a:p>
      </dgm:t>
    </dgm:pt>
    <dgm:pt modelId="{8C442796-C7F5-4915-89D4-5BF460A5F7B2}" type="pres">
      <dgm:prSet presAssocID="{D64C06DD-FDE1-4791-9D8B-77B7AB3A8DFD}" presName="childText" presStyleLbl="revTx" presStyleIdx="2" presStyleCnt="3">
        <dgm:presLayoutVars>
          <dgm:bulletEnabled val="1"/>
        </dgm:presLayoutVars>
      </dgm:prSet>
      <dgm:spPr/>
      <dgm:t>
        <a:bodyPr/>
        <a:lstStyle/>
        <a:p>
          <a:endParaRPr lang="en-US"/>
        </a:p>
      </dgm:t>
    </dgm:pt>
  </dgm:ptLst>
  <dgm:cxnLst>
    <dgm:cxn modelId="{D2E0A987-D2AC-4518-8914-EE2BE630E2A5}" srcId="{77F1C114-E38F-47C0-96ED-9457CF552253}" destId="{5352D539-FD94-4160-9E70-20A4D7147DE9}" srcOrd="0" destOrd="0" parTransId="{0A4F10D5-9520-4DC9-93AA-702A872EC5EA}" sibTransId="{C5D7D72D-FFBF-474A-9F0D-C9DA3EF401F3}"/>
    <dgm:cxn modelId="{EA34A66E-CCD5-470B-86CE-B97C65189A91}" type="presOf" srcId="{73AE4C01-8F00-41DC-AE09-75EB4298461C}" destId="{BE6DE4EB-A8E2-4BC0-A2C5-FA840ED5603E}" srcOrd="0" destOrd="1" presId="urn:microsoft.com/office/officeart/2005/8/layout/vList2"/>
    <dgm:cxn modelId="{8E9FAEA9-9EBE-4267-9471-9B6B87EAA38B}" srcId="{DCD5F2EF-0080-4954-86AB-4F1DCCFD2055}" destId="{0F01A8AE-B058-4979-B133-5B0B0F6B94AF}" srcOrd="1" destOrd="0" parTransId="{96BDFD3E-7A7C-4D2C-86AD-B1633AA67D10}" sibTransId="{6DF2FAE4-C580-41B9-8AC7-1BB04EEEFFF2}"/>
    <dgm:cxn modelId="{EFED2EA3-8DC7-4766-81F2-0ADB9125A537}" type="presOf" srcId="{C18E7666-7A0E-493D-9317-10A1647A944B}" destId="{8C442796-C7F5-4915-89D4-5BF460A5F7B2}" srcOrd="0" destOrd="0" presId="urn:microsoft.com/office/officeart/2005/8/layout/vList2"/>
    <dgm:cxn modelId="{7D736FAE-4519-4F42-B01E-300424639990}" type="presOf" srcId="{677B242C-0A2B-401C-8E63-D59A9EDD1CB8}" destId="{C9DEE5B1-EFF8-4B22-BE43-0D86C738F7B6}" srcOrd="0" destOrd="1" presId="urn:microsoft.com/office/officeart/2005/8/layout/vList2"/>
    <dgm:cxn modelId="{50F83170-84A2-44A5-BF79-314C968BA60F}" srcId="{77F1C114-E38F-47C0-96ED-9457CF552253}" destId="{0BD5D609-7916-4102-A775-CB6982E3DE02}" srcOrd="2" destOrd="0" parTransId="{98EE909E-176C-4B51-9E5F-3FA44BFB819A}" sibTransId="{32E13BD6-1CE2-484C-8F37-94F0E199AAF6}"/>
    <dgm:cxn modelId="{D551EB18-86DE-45D0-A353-9330EB6B0E34}" srcId="{0F01A8AE-B058-4979-B133-5B0B0F6B94AF}" destId="{70094C49-C211-43CE-B0DE-DEC8F78E33C7}" srcOrd="0" destOrd="0" parTransId="{BA1981ED-99EF-4503-AFA3-8330C0DD0D45}" sibTransId="{D90F035F-D7DE-4E60-B91F-8A36BD0BFEBB}"/>
    <dgm:cxn modelId="{6781EE23-F56A-4F41-A76C-045833DD2F50}" type="presOf" srcId="{D64C06DD-FDE1-4791-9D8B-77B7AB3A8DFD}" destId="{31E7725E-2810-4F41-AF0B-DD02AC79479E}" srcOrd="0" destOrd="0" presId="urn:microsoft.com/office/officeart/2005/8/layout/vList2"/>
    <dgm:cxn modelId="{CD637A35-459D-4057-801C-580C3A9896EC}" srcId="{DCD5F2EF-0080-4954-86AB-4F1DCCFD2055}" destId="{D64C06DD-FDE1-4791-9D8B-77B7AB3A8DFD}" srcOrd="2" destOrd="0" parTransId="{6F1A33C1-F538-4F0A-9583-B393AED12087}" sibTransId="{5145D9D2-5428-4B7A-91DF-E7952F449020}"/>
    <dgm:cxn modelId="{76C4540D-B6C2-41E7-A0D7-138701E6E28A}" srcId="{77F1C114-E38F-47C0-96ED-9457CF552253}" destId="{73AE4C01-8F00-41DC-AE09-75EB4298461C}" srcOrd="1" destOrd="0" parTransId="{5D0EDAB5-E618-4E14-8A3D-5C5392F1BE52}" sibTransId="{41C0F08C-711B-4FD6-A124-0DDD1B7276D7}"/>
    <dgm:cxn modelId="{888FB7E1-1B11-4C14-9811-6A9577FF1036}" type="presOf" srcId="{DCD5F2EF-0080-4954-86AB-4F1DCCFD2055}" destId="{AAE7965B-5586-46FB-9CF2-D072750352B9}" srcOrd="0" destOrd="0" presId="urn:microsoft.com/office/officeart/2005/8/layout/vList2"/>
    <dgm:cxn modelId="{A01D8FC1-20A7-4BA6-B4BE-223383341EE9}" srcId="{0F01A8AE-B058-4979-B133-5B0B0F6B94AF}" destId="{677B242C-0A2B-401C-8E63-D59A9EDD1CB8}" srcOrd="1" destOrd="0" parTransId="{F0FA42DE-899A-4D09-991C-764AE9CD120A}" sibTransId="{F89321D7-45AD-49FD-AF46-3183BBC67661}"/>
    <dgm:cxn modelId="{35B7BD13-1555-4EA7-B58D-BBF917D25155}" type="presOf" srcId="{5352D539-FD94-4160-9E70-20A4D7147DE9}" destId="{BE6DE4EB-A8E2-4BC0-A2C5-FA840ED5603E}" srcOrd="0" destOrd="0" presId="urn:microsoft.com/office/officeart/2005/8/layout/vList2"/>
    <dgm:cxn modelId="{B61339C5-5AA1-45DF-9711-53ED6720BF7E}" srcId="{DCD5F2EF-0080-4954-86AB-4F1DCCFD2055}" destId="{77F1C114-E38F-47C0-96ED-9457CF552253}" srcOrd="0" destOrd="0" parTransId="{AED6D9A5-B319-48BE-AD07-4D85B429540B}" sibTransId="{6C7807BF-B7DF-4456-9831-617647276F86}"/>
    <dgm:cxn modelId="{24FE27A1-3DC9-469A-BF34-6B127C54492A}" type="presOf" srcId="{0F01A8AE-B058-4979-B133-5B0B0F6B94AF}" destId="{5DCF8774-521E-4AC1-A16C-D077645ED766}" srcOrd="0" destOrd="0" presId="urn:microsoft.com/office/officeart/2005/8/layout/vList2"/>
    <dgm:cxn modelId="{C2AD35BC-2A41-499C-91FC-27082EC07A19}" type="presOf" srcId="{70094C49-C211-43CE-B0DE-DEC8F78E33C7}" destId="{C9DEE5B1-EFF8-4B22-BE43-0D86C738F7B6}" srcOrd="0" destOrd="0" presId="urn:microsoft.com/office/officeart/2005/8/layout/vList2"/>
    <dgm:cxn modelId="{FA49044F-2C68-4D65-A643-E4E2A475C05D}" type="presOf" srcId="{77F1C114-E38F-47C0-96ED-9457CF552253}" destId="{B9E5855B-6FCD-46A3-97ED-250902E5553D}" srcOrd="0" destOrd="0" presId="urn:microsoft.com/office/officeart/2005/8/layout/vList2"/>
    <dgm:cxn modelId="{C7A4643B-F771-4261-8ED7-A533469DD004}" type="presOf" srcId="{0BD5D609-7916-4102-A775-CB6982E3DE02}" destId="{BE6DE4EB-A8E2-4BC0-A2C5-FA840ED5603E}" srcOrd="0" destOrd="2" presId="urn:microsoft.com/office/officeart/2005/8/layout/vList2"/>
    <dgm:cxn modelId="{28AF756E-A7F4-4CFA-B8BD-E13FDD5F83DD}" srcId="{D64C06DD-FDE1-4791-9D8B-77B7AB3A8DFD}" destId="{C18E7666-7A0E-493D-9317-10A1647A944B}" srcOrd="0" destOrd="0" parTransId="{6C259D7B-A60A-41B5-AFC9-C61BD1A4AC66}" sibTransId="{21DFB73B-DF81-456F-9CB3-C94066CA9918}"/>
    <dgm:cxn modelId="{2C74DCAE-5CB4-41AF-B33F-94FA7D518B1A}" type="presParOf" srcId="{AAE7965B-5586-46FB-9CF2-D072750352B9}" destId="{B9E5855B-6FCD-46A3-97ED-250902E5553D}" srcOrd="0" destOrd="0" presId="urn:microsoft.com/office/officeart/2005/8/layout/vList2"/>
    <dgm:cxn modelId="{CA4A328E-A8D0-40D8-AEE3-8053C928AC5D}" type="presParOf" srcId="{AAE7965B-5586-46FB-9CF2-D072750352B9}" destId="{BE6DE4EB-A8E2-4BC0-A2C5-FA840ED5603E}" srcOrd="1" destOrd="0" presId="urn:microsoft.com/office/officeart/2005/8/layout/vList2"/>
    <dgm:cxn modelId="{D3E57B66-AFB1-424D-850C-36B55FFEEC02}" type="presParOf" srcId="{AAE7965B-5586-46FB-9CF2-D072750352B9}" destId="{5DCF8774-521E-4AC1-A16C-D077645ED766}" srcOrd="2" destOrd="0" presId="urn:microsoft.com/office/officeart/2005/8/layout/vList2"/>
    <dgm:cxn modelId="{2F02891E-16D4-4B33-9021-1122A2541876}" type="presParOf" srcId="{AAE7965B-5586-46FB-9CF2-D072750352B9}" destId="{C9DEE5B1-EFF8-4B22-BE43-0D86C738F7B6}" srcOrd="3" destOrd="0" presId="urn:microsoft.com/office/officeart/2005/8/layout/vList2"/>
    <dgm:cxn modelId="{09B27BA7-07FD-4D77-9144-AAE8613E3F00}" type="presParOf" srcId="{AAE7965B-5586-46FB-9CF2-D072750352B9}" destId="{31E7725E-2810-4F41-AF0B-DD02AC79479E}" srcOrd="4" destOrd="0" presId="urn:microsoft.com/office/officeart/2005/8/layout/vList2"/>
    <dgm:cxn modelId="{AC1C7E8F-A0FD-4ABD-A257-331602A2F643}" type="presParOf" srcId="{AAE7965B-5586-46FB-9CF2-D072750352B9}" destId="{8C442796-C7F5-4915-89D4-5BF460A5F7B2}"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D5F2EF-0080-4954-86AB-4F1DCCFD205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7F1C114-E38F-47C0-96ED-9457CF552253}">
      <dgm:prSet/>
      <dgm:spPr>
        <a:solidFill>
          <a:srgbClr val="2960A3"/>
        </a:solidFill>
      </dgm:spPr>
      <dgm:t>
        <a:bodyPr/>
        <a:lstStyle/>
        <a:p>
          <a:r>
            <a:rPr lang="en-US" b="1" dirty="0" smtClean="0"/>
            <a:t>Question 4: Who receives the award credit?</a:t>
          </a:r>
          <a:endParaRPr lang="en-US" dirty="0"/>
        </a:p>
      </dgm:t>
    </dgm:pt>
    <dgm:pt modelId="{AED6D9A5-B319-48BE-AD07-4D85B429540B}" type="parTrans" cxnId="{B61339C5-5AA1-45DF-9711-53ED6720BF7E}">
      <dgm:prSet/>
      <dgm:spPr/>
      <dgm:t>
        <a:bodyPr/>
        <a:lstStyle/>
        <a:p>
          <a:endParaRPr lang="en-US"/>
        </a:p>
      </dgm:t>
    </dgm:pt>
    <dgm:pt modelId="{6C7807BF-B7DF-4456-9831-617647276F86}" type="sibTrans" cxnId="{B61339C5-5AA1-45DF-9711-53ED6720BF7E}">
      <dgm:prSet/>
      <dgm:spPr/>
      <dgm:t>
        <a:bodyPr/>
        <a:lstStyle/>
        <a:p>
          <a:endParaRPr lang="en-US"/>
        </a:p>
      </dgm:t>
    </dgm:pt>
    <dgm:pt modelId="{5352D539-FD94-4160-9E70-20A4D7147DE9}">
      <dgm:prSet/>
      <dgm:spPr/>
      <dgm:t>
        <a:bodyPr/>
        <a:lstStyle/>
        <a:p>
          <a:r>
            <a:rPr lang="en-US" dirty="0" smtClean="0"/>
            <a:t>The client receives 100% of the award credit. The client should ensure that the appropriate client agency code is provided with the original procurement request.</a:t>
          </a:r>
          <a:endParaRPr lang="en-US" dirty="0"/>
        </a:p>
      </dgm:t>
    </dgm:pt>
    <dgm:pt modelId="{0A4F10D5-9520-4DC9-93AA-702A872EC5EA}" type="parTrans" cxnId="{D2E0A987-D2AC-4518-8914-EE2BE630E2A5}">
      <dgm:prSet/>
      <dgm:spPr/>
      <dgm:t>
        <a:bodyPr/>
        <a:lstStyle/>
        <a:p>
          <a:endParaRPr lang="en-US"/>
        </a:p>
      </dgm:t>
    </dgm:pt>
    <dgm:pt modelId="{C5D7D72D-FFBF-474A-9F0D-C9DA3EF401F3}" type="sibTrans" cxnId="{D2E0A987-D2AC-4518-8914-EE2BE630E2A5}">
      <dgm:prSet/>
      <dgm:spPr/>
      <dgm:t>
        <a:bodyPr/>
        <a:lstStyle/>
        <a:p>
          <a:endParaRPr lang="en-US"/>
        </a:p>
      </dgm:t>
    </dgm:pt>
    <dgm:pt modelId="{0F01A8AE-B058-4979-B133-5B0B0F6B94AF}">
      <dgm:prSet/>
      <dgm:spPr>
        <a:solidFill>
          <a:srgbClr val="2960A3"/>
        </a:solidFill>
      </dgm:spPr>
      <dgm:t>
        <a:bodyPr/>
        <a:lstStyle/>
        <a:p>
          <a:r>
            <a:rPr lang="en-US" b="1" dirty="0" smtClean="0"/>
            <a:t>Question 5: Does using AAS extend the life of my funding?</a:t>
          </a:r>
          <a:endParaRPr lang="en-US" dirty="0"/>
        </a:p>
      </dgm:t>
    </dgm:pt>
    <dgm:pt modelId="{96BDFD3E-7A7C-4D2C-86AD-B1633AA67D10}" type="parTrans" cxnId="{8E9FAEA9-9EBE-4267-9471-9B6B87EAA38B}">
      <dgm:prSet/>
      <dgm:spPr/>
      <dgm:t>
        <a:bodyPr/>
        <a:lstStyle/>
        <a:p>
          <a:endParaRPr lang="en-US"/>
        </a:p>
      </dgm:t>
    </dgm:pt>
    <dgm:pt modelId="{6DF2FAE4-C580-41B9-8AC7-1BB04EEEFFF2}" type="sibTrans" cxnId="{8E9FAEA9-9EBE-4267-9471-9B6B87EAA38B}">
      <dgm:prSet/>
      <dgm:spPr/>
      <dgm:t>
        <a:bodyPr/>
        <a:lstStyle/>
        <a:p>
          <a:endParaRPr lang="en-US"/>
        </a:p>
      </dgm:t>
    </dgm:pt>
    <dgm:pt modelId="{70094C49-C211-43CE-B0DE-DEC8F78E33C7}">
      <dgm:prSet/>
      <dgm:spPr/>
      <dgm:t>
        <a:bodyPr/>
        <a:lstStyle/>
        <a:p>
          <a:r>
            <a:rPr lang="en-US" dirty="0" smtClean="0"/>
            <a:t>No. All funding provided to AAS must be obligated within the certified period of availability and for the stated bona fide need as identified within the procurement request.</a:t>
          </a:r>
          <a:endParaRPr lang="en-US" dirty="0"/>
        </a:p>
      </dgm:t>
    </dgm:pt>
    <dgm:pt modelId="{BA1981ED-99EF-4503-AFA3-8330C0DD0D45}" type="parTrans" cxnId="{D551EB18-86DE-45D0-A353-9330EB6B0E34}">
      <dgm:prSet/>
      <dgm:spPr/>
      <dgm:t>
        <a:bodyPr/>
        <a:lstStyle/>
        <a:p>
          <a:endParaRPr lang="en-US"/>
        </a:p>
      </dgm:t>
    </dgm:pt>
    <dgm:pt modelId="{D90F035F-D7DE-4E60-B91F-8A36BD0BFEBB}" type="sibTrans" cxnId="{D551EB18-86DE-45D0-A353-9330EB6B0E34}">
      <dgm:prSet/>
      <dgm:spPr/>
      <dgm:t>
        <a:bodyPr/>
        <a:lstStyle/>
        <a:p>
          <a:endParaRPr lang="en-US"/>
        </a:p>
      </dgm:t>
    </dgm:pt>
    <dgm:pt modelId="{D64C06DD-FDE1-4791-9D8B-77B7AB3A8DFD}">
      <dgm:prSet/>
      <dgm:spPr>
        <a:solidFill>
          <a:srgbClr val="2960A3"/>
        </a:solidFill>
      </dgm:spPr>
      <dgm:t>
        <a:bodyPr/>
        <a:lstStyle/>
        <a:p>
          <a:r>
            <a:rPr lang="en-US" b="1" dirty="0" smtClean="0"/>
            <a:t>Question 6: What is the Interagency Agreement (IA)?</a:t>
          </a:r>
          <a:endParaRPr lang="en-US" dirty="0"/>
        </a:p>
      </dgm:t>
    </dgm:pt>
    <dgm:pt modelId="{6F1A33C1-F538-4F0A-9583-B393AED12087}" type="parTrans" cxnId="{CD637A35-459D-4057-801C-580C3A9896EC}">
      <dgm:prSet/>
      <dgm:spPr/>
      <dgm:t>
        <a:bodyPr/>
        <a:lstStyle/>
        <a:p>
          <a:endParaRPr lang="en-US"/>
        </a:p>
      </dgm:t>
    </dgm:pt>
    <dgm:pt modelId="{5145D9D2-5428-4B7A-91DF-E7952F449020}" type="sibTrans" cxnId="{CD637A35-459D-4057-801C-580C3A9896EC}">
      <dgm:prSet/>
      <dgm:spPr/>
      <dgm:t>
        <a:bodyPr/>
        <a:lstStyle/>
        <a:p>
          <a:endParaRPr lang="en-US"/>
        </a:p>
      </dgm:t>
    </dgm:pt>
    <dgm:pt modelId="{C18E7666-7A0E-493D-9317-10A1647A944B}">
      <dgm:prSet/>
      <dgm:spPr/>
      <dgm:t>
        <a:bodyPr/>
        <a:lstStyle/>
        <a:p>
          <a:r>
            <a:rPr lang="en-US" dirty="0" smtClean="0"/>
            <a:t>An Interagency Agreement is an agreement between federal agencies for a specific requirement or group of requirements over a stated period of time. An IA has two distinct parts, Part A, General Terms and Conditions and Part B, Requirements and Funding Information.</a:t>
          </a:r>
          <a:endParaRPr lang="en-US" dirty="0"/>
        </a:p>
      </dgm:t>
    </dgm:pt>
    <dgm:pt modelId="{6C259D7B-A60A-41B5-AFC9-C61BD1A4AC66}" type="parTrans" cxnId="{28AF756E-A7F4-4CFA-B8BD-E13FDD5F83DD}">
      <dgm:prSet/>
      <dgm:spPr/>
      <dgm:t>
        <a:bodyPr/>
        <a:lstStyle/>
        <a:p>
          <a:endParaRPr lang="en-US"/>
        </a:p>
      </dgm:t>
    </dgm:pt>
    <dgm:pt modelId="{21DFB73B-DF81-456F-9CB3-C94066CA9918}" type="sibTrans" cxnId="{28AF756E-A7F4-4CFA-B8BD-E13FDD5F83DD}">
      <dgm:prSet/>
      <dgm:spPr/>
      <dgm:t>
        <a:bodyPr/>
        <a:lstStyle/>
        <a:p>
          <a:endParaRPr lang="en-US"/>
        </a:p>
      </dgm:t>
    </dgm:pt>
    <dgm:pt modelId="{0BD5D609-7916-4102-A775-CB6982E3DE02}">
      <dgm:prSet/>
      <dgm:spPr/>
      <dgm:t>
        <a:bodyPr/>
        <a:lstStyle/>
        <a:p>
          <a:endParaRPr lang="en-US" dirty="0" smtClean="0"/>
        </a:p>
      </dgm:t>
    </dgm:pt>
    <dgm:pt modelId="{98EE909E-176C-4B51-9E5F-3FA44BFB819A}" type="parTrans" cxnId="{50F83170-84A2-44A5-BF79-314C968BA60F}">
      <dgm:prSet/>
      <dgm:spPr/>
      <dgm:t>
        <a:bodyPr/>
        <a:lstStyle/>
        <a:p>
          <a:endParaRPr lang="en-US"/>
        </a:p>
      </dgm:t>
    </dgm:pt>
    <dgm:pt modelId="{32E13BD6-1CE2-484C-8F37-94F0E199AAF6}" type="sibTrans" cxnId="{50F83170-84A2-44A5-BF79-314C968BA60F}">
      <dgm:prSet/>
      <dgm:spPr/>
      <dgm:t>
        <a:bodyPr/>
        <a:lstStyle/>
        <a:p>
          <a:endParaRPr lang="en-US"/>
        </a:p>
      </dgm:t>
    </dgm:pt>
    <dgm:pt modelId="{677B242C-0A2B-401C-8E63-D59A9EDD1CB8}">
      <dgm:prSet/>
      <dgm:spPr/>
      <dgm:t>
        <a:bodyPr/>
        <a:lstStyle/>
        <a:p>
          <a:endParaRPr lang="en-US" dirty="0" smtClean="0"/>
        </a:p>
      </dgm:t>
    </dgm:pt>
    <dgm:pt modelId="{F0FA42DE-899A-4D09-991C-764AE9CD120A}" type="parTrans" cxnId="{A01D8FC1-20A7-4BA6-B4BE-223383341EE9}">
      <dgm:prSet/>
      <dgm:spPr/>
      <dgm:t>
        <a:bodyPr/>
        <a:lstStyle/>
        <a:p>
          <a:endParaRPr lang="en-US"/>
        </a:p>
      </dgm:t>
    </dgm:pt>
    <dgm:pt modelId="{F89321D7-45AD-49FD-AF46-3183BBC67661}" type="sibTrans" cxnId="{A01D8FC1-20A7-4BA6-B4BE-223383341EE9}">
      <dgm:prSet/>
      <dgm:spPr/>
      <dgm:t>
        <a:bodyPr/>
        <a:lstStyle/>
        <a:p>
          <a:endParaRPr lang="en-US"/>
        </a:p>
      </dgm:t>
    </dgm:pt>
    <dgm:pt modelId="{AAE7965B-5586-46FB-9CF2-D072750352B9}" type="pres">
      <dgm:prSet presAssocID="{DCD5F2EF-0080-4954-86AB-4F1DCCFD2055}" presName="linear" presStyleCnt="0">
        <dgm:presLayoutVars>
          <dgm:animLvl val="lvl"/>
          <dgm:resizeHandles val="exact"/>
        </dgm:presLayoutVars>
      </dgm:prSet>
      <dgm:spPr/>
      <dgm:t>
        <a:bodyPr/>
        <a:lstStyle/>
        <a:p>
          <a:endParaRPr lang="en-US"/>
        </a:p>
      </dgm:t>
    </dgm:pt>
    <dgm:pt modelId="{B9E5855B-6FCD-46A3-97ED-250902E5553D}" type="pres">
      <dgm:prSet presAssocID="{77F1C114-E38F-47C0-96ED-9457CF552253}" presName="parentText" presStyleLbl="node1" presStyleIdx="0" presStyleCnt="3" custLinFactNeighborX="-162" custLinFactNeighborY="-13032">
        <dgm:presLayoutVars>
          <dgm:chMax val="0"/>
          <dgm:bulletEnabled val="1"/>
        </dgm:presLayoutVars>
      </dgm:prSet>
      <dgm:spPr/>
      <dgm:t>
        <a:bodyPr/>
        <a:lstStyle/>
        <a:p>
          <a:endParaRPr lang="en-US"/>
        </a:p>
      </dgm:t>
    </dgm:pt>
    <dgm:pt modelId="{BE6DE4EB-A8E2-4BC0-A2C5-FA840ED5603E}" type="pres">
      <dgm:prSet presAssocID="{77F1C114-E38F-47C0-96ED-9457CF552253}" presName="childText" presStyleLbl="revTx" presStyleIdx="0" presStyleCnt="3">
        <dgm:presLayoutVars>
          <dgm:bulletEnabled val="1"/>
        </dgm:presLayoutVars>
      </dgm:prSet>
      <dgm:spPr/>
      <dgm:t>
        <a:bodyPr/>
        <a:lstStyle/>
        <a:p>
          <a:endParaRPr lang="en-US"/>
        </a:p>
      </dgm:t>
    </dgm:pt>
    <dgm:pt modelId="{5DCF8774-521E-4AC1-A16C-D077645ED766}" type="pres">
      <dgm:prSet presAssocID="{0F01A8AE-B058-4979-B133-5B0B0F6B94AF}" presName="parentText" presStyleLbl="node1" presStyleIdx="1" presStyleCnt="3" custLinFactNeighborY="-9691">
        <dgm:presLayoutVars>
          <dgm:chMax val="0"/>
          <dgm:bulletEnabled val="1"/>
        </dgm:presLayoutVars>
      </dgm:prSet>
      <dgm:spPr/>
      <dgm:t>
        <a:bodyPr/>
        <a:lstStyle/>
        <a:p>
          <a:endParaRPr lang="en-US"/>
        </a:p>
      </dgm:t>
    </dgm:pt>
    <dgm:pt modelId="{C9DEE5B1-EFF8-4B22-BE43-0D86C738F7B6}" type="pres">
      <dgm:prSet presAssocID="{0F01A8AE-B058-4979-B133-5B0B0F6B94AF}" presName="childText" presStyleLbl="revTx" presStyleIdx="1" presStyleCnt="3">
        <dgm:presLayoutVars>
          <dgm:bulletEnabled val="1"/>
        </dgm:presLayoutVars>
      </dgm:prSet>
      <dgm:spPr/>
      <dgm:t>
        <a:bodyPr/>
        <a:lstStyle/>
        <a:p>
          <a:endParaRPr lang="en-US"/>
        </a:p>
      </dgm:t>
    </dgm:pt>
    <dgm:pt modelId="{31E7725E-2810-4F41-AF0B-DD02AC79479E}" type="pres">
      <dgm:prSet presAssocID="{D64C06DD-FDE1-4791-9D8B-77B7AB3A8DFD}" presName="parentText" presStyleLbl="node1" presStyleIdx="2" presStyleCnt="3" custLinFactNeighborY="-19365">
        <dgm:presLayoutVars>
          <dgm:chMax val="0"/>
          <dgm:bulletEnabled val="1"/>
        </dgm:presLayoutVars>
      </dgm:prSet>
      <dgm:spPr/>
      <dgm:t>
        <a:bodyPr/>
        <a:lstStyle/>
        <a:p>
          <a:endParaRPr lang="en-US"/>
        </a:p>
      </dgm:t>
    </dgm:pt>
    <dgm:pt modelId="{8C442796-C7F5-4915-89D4-5BF460A5F7B2}" type="pres">
      <dgm:prSet presAssocID="{D64C06DD-FDE1-4791-9D8B-77B7AB3A8DFD}" presName="childText" presStyleLbl="revTx" presStyleIdx="2" presStyleCnt="3">
        <dgm:presLayoutVars>
          <dgm:bulletEnabled val="1"/>
        </dgm:presLayoutVars>
      </dgm:prSet>
      <dgm:spPr/>
      <dgm:t>
        <a:bodyPr/>
        <a:lstStyle/>
        <a:p>
          <a:endParaRPr lang="en-US"/>
        </a:p>
      </dgm:t>
    </dgm:pt>
  </dgm:ptLst>
  <dgm:cxnLst>
    <dgm:cxn modelId="{D2E0A987-D2AC-4518-8914-EE2BE630E2A5}" srcId="{77F1C114-E38F-47C0-96ED-9457CF552253}" destId="{5352D539-FD94-4160-9E70-20A4D7147DE9}" srcOrd="0" destOrd="0" parTransId="{0A4F10D5-9520-4DC9-93AA-702A872EC5EA}" sibTransId="{C5D7D72D-FFBF-474A-9F0D-C9DA3EF401F3}"/>
    <dgm:cxn modelId="{26F89F96-5CC6-4189-BBBC-23CDB3DEEB2B}" type="presOf" srcId="{0F01A8AE-B058-4979-B133-5B0B0F6B94AF}" destId="{5DCF8774-521E-4AC1-A16C-D077645ED766}" srcOrd="0" destOrd="0" presId="urn:microsoft.com/office/officeart/2005/8/layout/vList2"/>
    <dgm:cxn modelId="{29997C63-4FB3-4990-9164-5EF8936985D4}" type="presOf" srcId="{0BD5D609-7916-4102-A775-CB6982E3DE02}" destId="{BE6DE4EB-A8E2-4BC0-A2C5-FA840ED5603E}" srcOrd="0" destOrd="1" presId="urn:microsoft.com/office/officeart/2005/8/layout/vList2"/>
    <dgm:cxn modelId="{3E14C582-8C41-4CC2-90AB-32E3254B714B}" type="presOf" srcId="{DCD5F2EF-0080-4954-86AB-4F1DCCFD2055}" destId="{AAE7965B-5586-46FB-9CF2-D072750352B9}" srcOrd="0" destOrd="0" presId="urn:microsoft.com/office/officeart/2005/8/layout/vList2"/>
    <dgm:cxn modelId="{8E9FAEA9-9EBE-4267-9471-9B6B87EAA38B}" srcId="{DCD5F2EF-0080-4954-86AB-4F1DCCFD2055}" destId="{0F01A8AE-B058-4979-B133-5B0B0F6B94AF}" srcOrd="1" destOrd="0" parTransId="{96BDFD3E-7A7C-4D2C-86AD-B1633AA67D10}" sibTransId="{6DF2FAE4-C580-41B9-8AC7-1BB04EEEFFF2}"/>
    <dgm:cxn modelId="{55D1F765-7CED-4E60-835A-724BFDF9B5D3}" type="presOf" srcId="{D64C06DD-FDE1-4791-9D8B-77B7AB3A8DFD}" destId="{31E7725E-2810-4F41-AF0B-DD02AC79479E}" srcOrd="0" destOrd="0" presId="urn:microsoft.com/office/officeart/2005/8/layout/vList2"/>
    <dgm:cxn modelId="{50F83170-84A2-44A5-BF79-314C968BA60F}" srcId="{77F1C114-E38F-47C0-96ED-9457CF552253}" destId="{0BD5D609-7916-4102-A775-CB6982E3DE02}" srcOrd="1" destOrd="0" parTransId="{98EE909E-176C-4B51-9E5F-3FA44BFB819A}" sibTransId="{32E13BD6-1CE2-484C-8F37-94F0E199AAF6}"/>
    <dgm:cxn modelId="{D3545323-40CB-4043-8EF9-88C65B0B497E}" type="presOf" srcId="{70094C49-C211-43CE-B0DE-DEC8F78E33C7}" destId="{C9DEE5B1-EFF8-4B22-BE43-0D86C738F7B6}" srcOrd="0" destOrd="0" presId="urn:microsoft.com/office/officeart/2005/8/layout/vList2"/>
    <dgm:cxn modelId="{D551EB18-86DE-45D0-A353-9330EB6B0E34}" srcId="{0F01A8AE-B058-4979-B133-5B0B0F6B94AF}" destId="{70094C49-C211-43CE-B0DE-DEC8F78E33C7}" srcOrd="0" destOrd="0" parTransId="{BA1981ED-99EF-4503-AFA3-8330C0DD0D45}" sibTransId="{D90F035F-D7DE-4E60-B91F-8A36BD0BFEBB}"/>
    <dgm:cxn modelId="{E5434027-30A1-4B38-A694-B9773F1C3764}" type="presOf" srcId="{77F1C114-E38F-47C0-96ED-9457CF552253}" destId="{B9E5855B-6FCD-46A3-97ED-250902E5553D}" srcOrd="0" destOrd="0" presId="urn:microsoft.com/office/officeart/2005/8/layout/vList2"/>
    <dgm:cxn modelId="{CD637A35-459D-4057-801C-580C3A9896EC}" srcId="{DCD5F2EF-0080-4954-86AB-4F1DCCFD2055}" destId="{D64C06DD-FDE1-4791-9D8B-77B7AB3A8DFD}" srcOrd="2" destOrd="0" parTransId="{6F1A33C1-F538-4F0A-9583-B393AED12087}" sibTransId="{5145D9D2-5428-4B7A-91DF-E7952F449020}"/>
    <dgm:cxn modelId="{5620151D-1753-4B63-AC76-7D56A4F50B10}" type="presOf" srcId="{C18E7666-7A0E-493D-9317-10A1647A944B}" destId="{8C442796-C7F5-4915-89D4-5BF460A5F7B2}" srcOrd="0" destOrd="0" presId="urn:microsoft.com/office/officeart/2005/8/layout/vList2"/>
    <dgm:cxn modelId="{A01D8FC1-20A7-4BA6-B4BE-223383341EE9}" srcId="{0F01A8AE-B058-4979-B133-5B0B0F6B94AF}" destId="{677B242C-0A2B-401C-8E63-D59A9EDD1CB8}" srcOrd="1" destOrd="0" parTransId="{F0FA42DE-899A-4D09-991C-764AE9CD120A}" sibTransId="{F89321D7-45AD-49FD-AF46-3183BBC67661}"/>
    <dgm:cxn modelId="{5CB01B77-0365-49BA-AC13-893A40208074}" type="presOf" srcId="{677B242C-0A2B-401C-8E63-D59A9EDD1CB8}" destId="{C9DEE5B1-EFF8-4B22-BE43-0D86C738F7B6}" srcOrd="0" destOrd="1" presId="urn:microsoft.com/office/officeart/2005/8/layout/vList2"/>
    <dgm:cxn modelId="{B61339C5-5AA1-45DF-9711-53ED6720BF7E}" srcId="{DCD5F2EF-0080-4954-86AB-4F1DCCFD2055}" destId="{77F1C114-E38F-47C0-96ED-9457CF552253}" srcOrd="0" destOrd="0" parTransId="{AED6D9A5-B319-48BE-AD07-4D85B429540B}" sibTransId="{6C7807BF-B7DF-4456-9831-617647276F86}"/>
    <dgm:cxn modelId="{AE890E5C-DFED-45BB-9F41-7106AAF71462}" type="presOf" srcId="{5352D539-FD94-4160-9E70-20A4D7147DE9}" destId="{BE6DE4EB-A8E2-4BC0-A2C5-FA840ED5603E}" srcOrd="0" destOrd="0" presId="urn:microsoft.com/office/officeart/2005/8/layout/vList2"/>
    <dgm:cxn modelId="{28AF756E-A7F4-4CFA-B8BD-E13FDD5F83DD}" srcId="{D64C06DD-FDE1-4791-9D8B-77B7AB3A8DFD}" destId="{C18E7666-7A0E-493D-9317-10A1647A944B}" srcOrd="0" destOrd="0" parTransId="{6C259D7B-A60A-41B5-AFC9-C61BD1A4AC66}" sibTransId="{21DFB73B-DF81-456F-9CB3-C94066CA9918}"/>
    <dgm:cxn modelId="{958DCEC4-1988-4B56-BD71-537497A4C3F4}" type="presParOf" srcId="{AAE7965B-5586-46FB-9CF2-D072750352B9}" destId="{B9E5855B-6FCD-46A3-97ED-250902E5553D}" srcOrd="0" destOrd="0" presId="urn:microsoft.com/office/officeart/2005/8/layout/vList2"/>
    <dgm:cxn modelId="{FD4223E4-9903-40AA-A098-4EA7F3B75A53}" type="presParOf" srcId="{AAE7965B-5586-46FB-9CF2-D072750352B9}" destId="{BE6DE4EB-A8E2-4BC0-A2C5-FA840ED5603E}" srcOrd="1" destOrd="0" presId="urn:microsoft.com/office/officeart/2005/8/layout/vList2"/>
    <dgm:cxn modelId="{881EDC98-41F4-44A3-8608-94292242A1BE}" type="presParOf" srcId="{AAE7965B-5586-46FB-9CF2-D072750352B9}" destId="{5DCF8774-521E-4AC1-A16C-D077645ED766}" srcOrd="2" destOrd="0" presId="urn:microsoft.com/office/officeart/2005/8/layout/vList2"/>
    <dgm:cxn modelId="{54A173DA-212C-4D5F-B792-631737C81FB9}" type="presParOf" srcId="{AAE7965B-5586-46FB-9CF2-D072750352B9}" destId="{C9DEE5B1-EFF8-4B22-BE43-0D86C738F7B6}" srcOrd="3" destOrd="0" presId="urn:microsoft.com/office/officeart/2005/8/layout/vList2"/>
    <dgm:cxn modelId="{A14CCA5D-5E1D-4805-AB70-05010D2C1C0E}" type="presParOf" srcId="{AAE7965B-5586-46FB-9CF2-D072750352B9}" destId="{31E7725E-2810-4F41-AF0B-DD02AC79479E}" srcOrd="4" destOrd="0" presId="urn:microsoft.com/office/officeart/2005/8/layout/vList2"/>
    <dgm:cxn modelId="{C2E19E9F-AA0C-4A98-8D12-259A25480368}" type="presParOf" srcId="{AAE7965B-5586-46FB-9CF2-D072750352B9}" destId="{8C442796-C7F5-4915-89D4-5BF460A5F7B2}"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E5855B-6FCD-46A3-97ED-250902E5553D}">
      <dsp:nvSpPr>
        <dsp:cNvPr id="0" name=""/>
        <dsp:cNvSpPr/>
      </dsp:nvSpPr>
      <dsp:spPr>
        <a:xfrm>
          <a:off x="0" y="107711"/>
          <a:ext cx="6629400" cy="468000"/>
        </a:xfrm>
        <a:prstGeom prst="roundRect">
          <a:avLst/>
        </a:prstGeom>
        <a:solidFill>
          <a:srgbClr val="2960A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t>Question 1: What are your acquisition timelines?</a:t>
          </a:r>
          <a:endParaRPr lang="en-US" sz="2000" kern="1200" dirty="0"/>
        </a:p>
      </dsp:txBody>
      <dsp:txXfrm>
        <a:off x="22846" y="130557"/>
        <a:ext cx="6583708" cy="422308"/>
      </dsp:txXfrm>
    </dsp:sp>
    <dsp:sp modelId="{BE6DE4EB-A8E2-4BC0-A2C5-FA840ED5603E}">
      <dsp:nvSpPr>
        <dsp:cNvPr id="0" name=""/>
        <dsp:cNvSpPr/>
      </dsp:nvSpPr>
      <dsp:spPr>
        <a:xfrm>
          <a:off x="0" y="759149"/>
          <a:ext cx="6629400" cy="1407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483"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smtClean="0"/>
            <a:t>Acquisition timelines are dictated by the complexity of the procurement and selected acquisition approach. </a:t>
          </a:r>
          <a:endParaRPr lang="en-US" sz="1600" kern="1200" dirty="0"/>
        </a:p>
        <a:p>
          <a:pPr marL="171450" lvl="1" indent="-171450" algn="l" defTabSz="711200">
            <a:lnSpc>
              <a:spcPct val="90000"/>
            </a:lnSpc>
            <a:spcBef>
              <a:spcPct val="0"/>
            </a:spcBef>
            <a:spcAft>
              <a:spcPct val="20000"/>
            </a:spcAft>
            <a:buChar char="••"/>
          </a:pPr>
          <a:r>
            <a:rPr lang="en-US" sz="1600" kern="1200" dirty="0" smtClean="0"/>
            <a:t>From the acceptance of the signed IA </a:t>
          </a:r>
          <a:r>
            <a:rPr lang="en-US" sz="1600" kern="1200" smtClean="0"/>
            <a:t>and funding, </a:t>
          </a:r>
          <a:r>
            <a:rPr lang="en-US" sz="1600" kern="1200" dirty="0" smtClean="0"/>
            <a:t>procurements average 120 days, procurements for BPA and IDIQ average 180 days Procurement Acquisition Lead Time (PALT).</a:t>
          </a:r>
        </a:p>
        <a:p>
          <a:pPr marL="171450" lvl="1" indent="-171450" algn="l" defTabSz="711200">
            <a:lnSpc>
              <a:spcPct val="90000"/>
            </a:lnSpc>
            <a:spcBef>
              <a:spcPct val="0"/>
            </a:spcBef>
            <a:spcAft>
              <a:spcPct val="20000"/>
            </a:spcAft>
            <a:buChar char="••"/>
          </a:pPr>
          <a:endParaRPr lang="en-US" sz="1600" kern="1200" dirty="0" smtClean="0"/>
        </a:p>
      </dsp:txBody>
      <dsp:txXfrm>
        <a:off x="0" y="759149"/>
        <a:ext cx="6629400" cy="1407600"/>
      </dsp:txXfrm>
    </dsp:sp>
    <dsp:sp modelId="{5DCF8774-521E-4AC1-A16C-D077645ED766}">
      <dsp:nvSpPr>
        <dsp:cNvPr id="0" name=""/>
        <dsp:cNvSpPr/>
      </dsp:nvSpPr>
      <dsp:spPr>
        <a:xfrm>
          <a:off x="0" y="2007313"/>
          <a:ext cx="6629400" cy="468000"/>
        </a:xfrm>
        <a:prstGeom prst="roundRect">
          <a:avLst/>
        </a:prstGeom>
        <a:solidFill>
          <a:srgbClr val="2960A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t>Question 2: How  are AAS service fees calculated?</a:t>
          </a:r>
          <a:endParaRPr lang="en-US" sz="2000" kern="1200" dirty="0"/>
        </a:p>
      </dsp:txBody>
      <dsp:txXfrm>
        <a:off x="22846" y="2030159"/>
        <a:ext cx="6583708" cy="422308"/>
      </dsp:txXfrm>
    </dsp:sp>
    <dsp:sp modelId="{C9DEE5B1-EFF8-4B22-BE43-0D86C738F7B6}">
      <dsp:nvSpPr>
        <dsp:cNvPr id="0" name=""/>
        <dsp:cNvSpPr/>
      </dsp:nvSpPr>
      <dsp:spPr>
        <a:xfrm>
          <a:off x="0" y="2634749"/>
          <a:ext cx="6629400" cy="952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483"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smtClean="0"/>
            <a:t>AAS fees depend on a number of factors, such as the level of support the customer wants and the complexity of the project. AAS fees average just over 3% for projects around $30M per year.</a:t>
          </a:r>
          <a:endParaRPr lang="en-US" sz="1600" kern="1200" dirty="0"/>
        </a:p>
        <a:p>
          <a:pPr marL="171450" lvl="1" indent="-171450" algn="l" defTabSz="711200">
            <a:lnSpc>
              <a:spcPct val="90000"/>
            </a:lnSpc>
            <a:spcBef>
              <a:spcPct val="0"/>
            </a:spcBef>
            <a:spcAft>
              <a:spcPct val="20000"/>
            </a:spcAft>
            <a:buChar char="••"/>
          </a:pPr>
          <a:endParaRPr lang="en-US" sz="1600" kern="1200" dirty="0" smtClean="0"/>
        </a:p>
      </dsp:txBody>
      <dsp:txXfrm>
        <a:off x="0" y="2634749"/>
        <a:ext cx="6629400" cy="952200"/>
      </dsp:txXfrm>
    </dsp:sp>
    <dsp:sp modelId="{31E7725E-2810-4F41-AF0B-DD02AC79479E}">
      <dsp:nvSpPr>
        <dsp:cNvPr id="0" name=""/>
        <dsp:cNvSpPr/>
      </dsp:nvSpPr>
      <dsp:spPr>
        <a:xfrm>
          <a:off x="0" y="3454667"/>
          <a:ext cx="6629400" cy="468000"/>
        </a:xfrm>
        <a:prstGeom prst="roundRect">
          <a:avLst/>
        </a:prstGeom>
        <a:solidFill>
          <a:srgbClr val="2960A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t>Question 3: Do we need an offload letter?</a:t>
          </a:r>
          <a:endParaRPr lang="en-US" sz="2000" kern="1200" dirty="0"/>
        </a:p>
      </dsp:txBody>
      <dsp:txXfrm>
        <a:off x="22846" y="3477513"/>
        <a:ext cx="6583708" cy="422308"/>
      </dsp:txXfrm>
    </dsp:sp>
    <dsp:sp modelId="{8C442796-C7F5-4915-89D4-5BF460A5F7B2}">
      <dsp:nvSpPr>
        <dsp:cNvPr id="0" name=""/>
        <dsp:cNvSpPr/>
      </dsp:nvSpPr>
      <dsp:spPr>
        <a:xfrm>
          <a:off x="0" y="4054949"/>
          <a:ext cx="6629400" cy="683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483"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smtClean="0"/>
            <a:t>Yes. Offload agreements are required by DoD agencies for intra-governmental support, where a DoD activity needing acquisition support partners with a Non-DoD agency, such as AAS. </a:t>
          </a:r>
          <a:endParaRPr lang="en-US" sz="1600" kern="1200" dirty="0"/>
        </a:p>
      </dsp:txBody>
      <dsp:txXfrm>
        <a:off x="0" y="4054949"/>
        <a:ext cx="6629400" cy="6831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E5855B-6FCD-46A3-97ED-250902E5553D}">
      <dsp:nvSpPr>
        <dsp:cNvPr id="0" name=""/>
        <dsp:cNvSpPr/>
      </dsp:nvSpPr>
      <dsp:spPr>
        <a:xfrm>
          <a:off x="0" y="7841"/>
          <a:ext cx="6629400" cy="722474"/>
        </a:xfrm>
        <a:prstGeom prst="roundRect">
          <a:avLst/>
        </a:prstGeom>
        <a:solidFill>
          <a:srgbClr val="2960A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b="1" kern="1200" dirty="0" smtClean="0"/>
            <a:t>Question 4: Who receives the award credit?</a:t>
          </a:r>
          <a:endParaRPr lang="en-US" sz="1900" kern="1200" dirty="0"/>
        </a:p>
      </dsp:txBody>
      <dsp:txXfrm>
        <a:off x="35268" y="43109"/>
        <a:ext cx="6558864" cy="651938"/>
      </dsp:txXfrm>
    </dsp:sp>
    <dsp:sp modelId="{BE6DE4EB-A8E2-4BC0-A2C5-FA840ED5603E}">
      <dsp:nvSpPr>
        <dsp:cNvPr id="0" name=""/>
        <dsp:cNvSpPr/>
      </dsp:nvSpPr>
      <dsp:spPr>
        <a:xfrm>
          <a:off x="0" y="845639"/>
          <a:ext cx="6629400" cy="8849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483"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smtClean="0"/>
            <a:t>The client receives 100% of the award credit. The client should ensure that the appropriate client agency code is provided with the original procurement request.</a:t>
          </a:r>
          <a:endParaRPr lang="en-US" sz="1500" kern="1200" dirty="0"/>
        </a:p>
        <a:p>
          <a:pPr marL="114300" lvl="1" indent="-114300" algn="l" defTabSz="666750">
            <a:lnSpc>
              <a:spcPct val="90000"/>
            </a:lnSpc>
            <a:spcBef>
              <a:spcPct val="0"/>
            </a:spcBef>
            <a:spcAft>
              <a:spcPct val="20000"/>
            </a:spcAft>
            <a:buChar char="••"/>
          </a:pPr>
          <a:endParaRPr lang="en-US" sz="1500" kern="1200" dirty="0" smtClean="0"/>
        </a:p>
      </dsp:txBody>
      <dsp:txXfrm>
        <a:off x="0" y="845639"/>
        <a:ext cx="6629400" cy="884924"/>
      </dsp:txXfrm>
    </dsp:sp>
    <dsp:sp modelId="{5DCF8774-521E-4AC1-A16C-D077645ED766}">
      <dsp:nvSpPr>
        <dsp:cNvPr id="0" name=""/>
        <dsp:cNvSpPr/>
      </dsp:nvSpPr>
      <dsp:spPr>
        <a:xfrm>
          <a:off x="0" y="1644806"/>
          <a:ext cx="6629400" cy="722474"/>
        </a:xfrm>
        <a:prstGeom prst="roundRect">
          <a:avLst/>
        </a:prstGeom>
        <a:solidFill>
          <a:srgbClr val="2960A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b="1" kern="1200" dirty="0" smtClean="0"/>
            <a:t>Question 5: Does using AAS extend the life of my funding?</a:t>
          </a:r>
          <a:endParaRPr lang="en-US" sz="1900" kern="1200" dirty="0"/>
        </a:p>
      </dsp:txBody>
      <dsp:txXfrm>
        <a:off x="35268" y="1680074"/>
        <a:ext cx="6558864" cy="651938"/>
      </dsp:txXfrm>
    </dsp:sp>
    <dsp:sp modelId="{C9DEE5B1-EFF8-4B22-BE43-0D86C738F7B6}">
      <dsp:nvSpPr>
        <dsp:cNvPr id="0" name=""/>
        <dsp:cNvSpPr/>
      </dsp:nvSpPr>
      <dsp:spPr>
        <a:xfrm>
          <a:off x="0" y="2453039"/>
          <a:ext cx="6629400" cy="8849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483"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smtClean="0"/>
            <a:t>No. All funding provided to AAS must be obligated within the certified period of availability and for the stated bona fide need as identified within the procurement request.</a:t>
          </a:r>
          <a:endParaRPr lang="en-US" sz="1500" kern="1200" dirty="0"/>
        </a:p>
        <a:p>
          <a:pPr marL="114300" lvl="1" indent="-114300" algn="l" defTabSz="666750">
            <a:lnSpc>
              <a:spcPct val="90000"/>
            </a:lnSpc>
            <a:spcBef>
              <a:spcPct val="0"/>
            </a:spcBef>
            <a:spcAft>
              <a:spcPct val="20000"/>
            </a:spcAft>
            <a:buChar char="••"/>
          </a:pPr>
          <a:endParaRPr lang="en-US" sz="1500" kern="1200" dirty="0" smtClean="0"/>
        </a:p>
      </dsp:txBody>
      <dsp:txXfrm>
        <a:off x="0" y="2453039"/>
        <a:ext cx="6629400" cy="884924"/>
      </dsp:txXfrm>
    </dsp:sp>
    <dsp:sp modelId="{31E7725E-2810-4F41-AF0B-DD02AC79479E}">
      <dsp:nvSpPr>
        <dsp:cNvPr id="0" name=""/>
        <dsp:cNvSpPr/>
      </dsp:nvSpPr>
      <dsp:spPr>
        <a:xfrm>
          <a:off x="0" y="3174215"/>
          <a:ext cx="6629400" cy="722474"/>
        </a:xfrm>
        <a:prstGeom prst="roundRect">
          <a:avLst/>
        </a:prstGeom>
        <a:solidFill>
          <a:srgbClr val="2960A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b="1" kern="1200" dirty="0" smtClean="0"/>
            <a:t>Question 6: What is the Interagency Agreement (IA)?</a:t>
          </a:r>
          <a:endParaRPr lang="en-US" sz="1900" kern="1200" dirty="0"/>
        </a:p>
      </dsp:txBody>
      <dsp:txXfrm>
        <a:off x="35268" y="3209483"/>
        <a:ext cx="6558864" cy="651938"/>
      </dsp:txXfrm>
    </dsp:sp>
    <dsp:sp modelId="{8C442796-C7F5-4915-89D4-5BF460A5F7B2}">
      <dsp:nvSpPr>
        <dsp:cNvPr id="0" name=""/>
        <dsp:cNvSpPr/>
      </dsp:nvSpPr>
      <dsp:spPr>
        <a:xfrm>
          <a:off x="0" y="4060439"/>
          <a:ext cx="6629400" cy="845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483"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smtClean="0"/>
            <a:t>An Interagency Agreement is an agreement between federal agencies for a specific requirement or group of requirements over a stated period of time. An IA has two distinct parts, Part A, General Terms and Conditions and Part B, Requirements and Funding Information.</a:t>
          </a:r>
          <a:endParaRPr lang="en-US" sz="1500" kern="1200" dirty="0"/>
        </a:p>
      </dsp:txBody>
      <dsp:txXfrm>
        <a:off x="0" y="4060439"/>
        <a:ext cx="6629400" cy="8455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1" y="0"/>
            <a:ext cx="3037839" cy="464820"/>
          </a:xfrm>
          <a:prstGeom prst="rect">
            <a:avLst/>
          </a:prstGeom>
          <a:noFill/>
          <a:ln>
            <a:noFill/>
          </a:ln>
        </p:spPr>
        <p:txBody>
          <a:bodyPr lIns="93162" tIns="93162" rIns="93162" bIns="93162" anchor="t" anchorCtr="0"/>
          <a:lstStyle>
            <a:lvl1pPr marL="0" marR="0" indent="0" algn="l" rtl="0">
              <a:lnSpc>
                <a:spcPct val="100000"/>
              </a:lnSpc>
              <a:spcBef>
                <a:spcPts val="0"/>
              </a:spcBef>
              <a:spcAft>
                <a:spcPts val="0"/>
              </a:spcAft>
              <a:buClr>
                <a:schemeClr val="dk1"/>
              </a:buClr>
              <a:buFont typeface="Noto Symbol"/>
              <a:buNone/>
              <a:defRPr/>
            </a:lvl1pPr>
            <a:lvl2pPr marL="465887" marR="0" indent="0" algn="l" rtl="0">
              <a:lnSpc>
                <a:spcPct val="90000"/>
              </a:lnSpc>
              <a:spcBef>
                <a:spcPts val="245"/>
              </a:spcBef>
              <a:spcAft>
                <a:spcPts val="0"/>
              </a:spcAft>
              <a:defRPr/>
            </a:lvl2pPr>
            <a:lvl3pPr marL="931774" marR="0" indent="0" algn="l" rtl="0">
              <a:lnSpc>
                <a:spcPct val="90000"/>
              </a:lnSpc>
              <a:spcBef>
                <a:spcPts val="245"/>
              </a:spcBef>
              <a:spcAft>
                <a:spcPts val="0"/>
              </a:spcAft>
              <a:defRPr/>
            </a:lvl3pPr>
            <a:lvl4pPr marL="1397660" marR="0" indent="0" algn="l" rtl="0">
              <a:lnSpc>
                <a:spcPct val="90000"/>
              </a:lnSpc>
              <a:spcBef>
                <a:spcPts val="245"/>
              </a:spcBef>
              <a:spcAft>
                <a:spcPts val="0"/>
              </a:spcAft>
              <a:defRPr/>
            </a:lvl4pPr>
            <a:lvl5pPr marL="1863547" marR="0" indent="0" algn="l" rtl="0">
              <a:lnSpc>
                <a:spcPct val="90000"/>
              </a:lnSpc>
              <a:spcBef>
                <a:spcPts val="245"/>
              </a:spcBef>
              <a:spcAft>
                <a:spcPts val="0"/>
              </a:spcAft>
              <a:defRPr/>
            </a:lvl5pPr>
            <a:lvl6pPr marL="2329434" marR="0" indent="0" algn="l" rtl="0">
              <a:spcBef>
                <a:spcPts val="0"/>
              </a:spcBef>
              <a:defRPr/>
            </a:lvl6pPr>
            <a:lvl7pPr marL="2795321" marR="0" indent="0" algn="l" rtl="0">
              <a:spcBef>
                <a:spcPts val="0"/>
              </a:spcBef>
              <a:defRPr/>
            </a:lvl7pPr>
            <a:lvl8pPr marL="3261208" marR="0" indent="0" algn="l" rtl="0">
              <a:spcBef>
                <a:spcPts val="0"/>
              </a:spcBef>
              <a:defRPr/>
            </a:lvl8pPr>
            <a:lvl9pPr marL="3727094" marR="0" indent="0" algn="l" rtl="0">
              <a:spcBef>
                <a:spcPts val="0"/>
              </a:spcBef>
              <a:defRPr/>
            </a:lvl9pPr>
          </a:lstStyle>
          <a:p>
            <a:endParaRPr dirty="0"/>
          </a:p>
        </p:txBody>
      </p:sp>
      <p:sp>
        <p:nvSpPr>
          <p:cNvPr id="3" name="Shape 3"/>
          <p:cNvSpPr txBox="1">
            <a:spLocks noGrp="1"/>
          </p:cNvSpPr>
          <p:nvPr>
            <p:ph type="dt" idx="10"/>
          </p:nvPr>
        </p:nvSpPr>
        <p:spPr>
          <a:xfrm>
            <a:off x="3972561" y="0"/>
            <a:ext cx="3037839" cy="464820"/>
          </a:xfrm>
          <a:prstGeom prst="rect">
            <a:avLst/>
          </a:prstGeom>
          <a:noFill/>
          <a:ln>
            <a:noFill/>
          </a:ln>
        </p:spPr>
        <p:txBody>
          <a:bodyPr lIns="93162" tIns="93162" rIns="93162" bIns="93162" anchor="t" anchorCtr="0"/>
          <a:lstStyle>
            <a:lvl1pPr marL="0" marR="0" indent="0" algn="r" rtl="0">
              <a:lnSpc>
                <a:spcPct val="100000"/>
              </a:lnSpc>
              <a:spcBef>
                <a:spcPts val="0"/>
              </a:spcBef>
              <a:spcAft>
                <a:spcPts val="0"/>
              </a:spcAft>
              <a:buClr>
                <a:schemeClr val="dk1"/>
              </a:buClr>
              <a:buFont typeface="Noto Symbol"/>
              <a:buNone/>
              <a:defRPr/>
            </a:lvl1pPr>
            <a:lvl2pPr marL="465887" marR="0" indent="0" algn="l" rtl="0">
              <a:lnSpc>
                <a:spcPct val="90000"/>
              </a:lnSpc>
              <a:spcBef>
                <a:spcPts val="245"/>
              </a:spcBef>
              <a:spcAft>
                <a:spcPts val="0"/>
              </a:spcAft>
              <a:defRPr/>
            </a:lvl2pPr>
            <a:lvl3pPr marL="931774" marR="0" indent="0" algn="l" rtl="0">
              <a:lnSpc>
                <a:spcPct val="90000"/>
              </a:lnSpc>
              <a:spcBef>
                <a:spcPts val="245"/>
              </a:spcBef>
              <a:spcAft>
                <a:spcPts val="0"/>
              </a:spcAft>
              <a:defRPr/>
            </a:lvl3pPr>
            <a:lvl4pPr marL="1397660" marR="0" indent="0" algn="l" rtl="0">
              <a:lnSpc>
                <a:spcPct val="90000"/>
              </a:lnSpc>
              <a:spcBef>
                <a:spcPts val="245"/>
              </a:spcBef>
              <a:spcAft>
                <a:spcPts val="0"/>
              </a:spcAft>
              <a:defRPr/>
            </a:lvl4pPr>
            <a:lvl5pPr marL="1863547" marR="0" indent="0" algn="l" rtl="0">
              <a:lnSpc>
                <a:spcPct val="90000"/>
              </a:lnSpc>
              <a:spcBef>
                <a:spcPts val="245"/>
              </a:spcBef>
              <a:spcAft>
                <a:spcPts val="0"/>
              </a:spcAft>
              <a:defRPr/>
            </a:lvl5pPr>
            <a:lvl6pPr marL="2329434" marR="0" indent="0" algn="l" rtl="0">
              <a:spcBef>
                <a:spcPts val="0"/>
              </a:spcBef>
              <a:defRPr/>
            </a:lvl6pPr>
            <a:lvl7pPr marL="2795321" marR="0" indent="0" algn="l" rtl="0">
              <a:spcBef>
                <a:spcPts val="0"/>
              </a:spcBef>
              <a:defRPr/>
            </a:lvl7pPr>
            <a:lvl8pPr marL="3261208" marR="0" indent="0" algn="l" rtl="0">
              <a:spcBef>
                <a:spcPts val="0"/>
              </a:spcBef>
              <a:defRPr/>
            </a:lvl8pPr>
            <a:lvl9pPr marL="3727094" marR="0" indent="0" algn="l" rtl="0">
              <a:spcBef>
                <a:spcPts val="0"/>
              </a:spcBef>
              <a:defRPr/>
            </a:lvl9pPr>
          </a:lstStyle>
          <a:p>
            <a:endParaRPr dirty="0"/>
          </a:p>
        </p:txBody>
      </p:sp>
      <p:sp>
        <p:nvSpPr>
          <p:cNvPr id="4" name="Shape 4"/>
          <p:cNvSpPr>
            <a:spLocks noGrp="1" noRot="1" noChangeAspect="1"/>
          </p:cNvSpPr>
          <p:nvPr>
            <p:ph type="sldImg" idx="3"/>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5" name="Shape 5"/>
          <p:cNvSpPr txBox="1">
            <a:spLocks noGrp="1"/>
          </p:cNvSpPr>
          <p:nvPr>
            <p:ph type="body" idx="1"/>
          </p:nvPr>
        </p:nvSpPr>
        <p:spPr>
          <a:xfrm>
            <a:off x="934721" y="4414176"/>
            <a:ext cx="5140959" cy="4184992"/>
          </a:xfrm>
          <a:prstGeom prst="rect">
            <a:avLst/>
          </a:prstGeom>
          <a:noFill/>
          <a:ln>
            <a:noFill/>
          </a:ln>
        </p:spPr>
        <p:txBody>
          <a:bodyPr lIns="93162" tIns="93162" rIns="93162" bIns="93162" anchor="t" anchorCtr="0"/>
          <a:lstStyle>
            <a:lvl1pPr marL="0" marR="0" indent="0" algn="l" rtl="0">
              <a:spcBef>
                <a:spcPts val="360"/>
              </a:spcBef>
              <a:spcAft>
                <a:spcPts val="0"/>
              </a:spcAft>
              <a:defRPr/>
            </a:lvl1pPr>
            <a:lvl2pPr marL="457200" marR="0" indent="0" algn="l" rtl="0">
              <a:spcBef>
                <a:spcPts val="360"/>
              </a:spcBef>
              <a:spcAft>
                <a:spcPts val="0"/>
              </a:spcAft>
              <a:defRPr/>
            </a:lvl2pPr>
            <a:lvl3pPr marL="914400" marR="0" indent="0" algn="l" rtl="0">
              <a:spcBef>
                <a:spcPts val="360"/>
              </a:spcBef>
              <a:spcAft>
                <a:spcPts val="0"/>
              </a:spcAft>
              <a:defRPr/>
            </a:lvl3pPr>
            <a:lvl4pPr marL="1371600" marR="0" indent="0" algn="l" rtl="0">
              <a:spcBef>
                <a:spcPts val="360"/>
              </a:spcBef>
              <a:spcAft>
                <a:spcPts val="0"/>
              </a:spcAft>
              <a:defRPr/>
            </a:lvl4pPr>
            <a:lvl5pPr marL="1828800" marR="0" indent="0" algn="l" rtl="0">
              <a:spcBef>
                <a:spcPts val="36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1" y="8831580"/>
            <a:ext cx="3037839" cy="464820"/>
          </a:xfrm>
          <a:prstGeom prst="rect">
            <a:avLst/>
          </a:prstGeom>
          <a:noFill/>
          <a:ln>
            <a:noFill/>
          </a:ln>
        </p:spPr>
        <p:txBody>
          <a:bodyPr lIns="93162" tIns="93162" rIns="93162" bIns="93162" anchor="b" anchorCtr="0"/>
          <a:lstStyle>
            <a:lvl1pPr marL="0" marR="0" indent="0" algn="l" rtl="0">
              <a:lnSpc>
                <a:spcPct val="100000"/>
              </a:lnSpc>
              <a:spcBef>
                <a:spcPts val="0"/>
              </a:spcBef>
              <a:spcAft>
                <a:spcPts val="0"/>
              </a:spcAft>
              <a:buClr>
                <a:schemeClr val="dk1"/>
              </a:buClr>
              <a:buFont typeface="Noto Symbol"/>
              <a:buNone/>
              <a:defRPr/>
            </a:lvl1pPr>
            <a:lvl2pPr marL="465887" marR="0" indent="0" algn="l" rtl="0">
              <a:lnSpc>
                <a:spcPct val="90000"/>
              </a:lnSpc>
              <a:spcBef>
                <a:spcPts val="245"/>
              </a:spcBef>
              <a:spcAft>
                <a:spcPts val="0"/>
              </a:spcAft>
              <a:defRPr/>
            </a:lvl2pPr>
            <a:lvl3pPr marL="931774" marR="0" indent="0" algn="l" rtl="0">
              <a:lnSpc>
                <a:spcPct val="90000"/>
              </a:lnSpc>
              <a:spcBef>
                <a:spcPts val="245"/>
              </a:spcBef>
              <a:spcAft>
                <a:spcPts val="0"/>
              </a:spcAft>
              <a:defRPr/>
            </a:lvl3pPr>
            <a:lvl4pPr marL="1397660" marR="0" indent="0" algn="l" rtl="0">
              <a:lnSpc>
                <a:spcPct val="90000"/>
              </a:lnSpc>
              <a:spcBef>
                <a:spcPts val="245"/>
              </a:spcBef>
              <a:spcAft>
                <a:spcPts val="0"/>
              </a:spcAft>
              <a:defRPr/>
            </a:lvl4pPr>
            <a:lvl5pPr marL="1863547" marR="0" indent="0" algn="l" rtl="0">
              <a:lnSpc>
                <a:spcPct val="90000"/>
              </a:lnSpc>
              <a:spcBef>
                <a:spcPts val="245"/>
              </a:spcBef>
              <a:spcAft>
                <a:spcPts val="0"/>
              </a:spcAft>
              <a:defRPr/>
            </a:lvl5pPr>
            <a:lvl6pPr marL="2329434" marR="0" indent="0" algn="l" rtl="0">
              <a:spcBef>
                <a:spcPts val="0"/>
              </a:spcBef>
              <a:defRPr/>
            </a:lvl6pPr>
            <a:lvl7pPr marL="2795321" marR="0" indent="0" algn="l" rtl="0">
              <a:spcBef>
                <a:spcPts val="0"/>
              </a:spcBef>
              <a:defRPr/>
            </a:lvl7pPr>
            <a:lvl8pPr marL="3261208" marR="0" indent="0" algn="l" rtl="0">
              <a:spcBef>
                <a:spcPts val="0"/>
              </a:spcBef>
              <a:defRPr/>
            </a:lvl8pPr>
            <a:lvl9pPr marL="3727094" marR="0" indent="0" algn="l" rtl="0">
              <a:spcBef>
                <a:spcPts val="0"/>
              </a:spcBef>
              <a:defRPr/>
            </a:lvl9pPr>
          </a:lstStyle>
          <a:p>
            <a:endParaRPr dirty="0"/>
          </a:p>
        </p:txBody>
      </p:sp>
      <p:sp>
        <p:nvSpPr>
          <p:cNvPr id="7" name="Shape 7"/>
          <p:cNvSpPr txBox="1">
            <a:spLocks noGrp="1"/>
          </p:cNvSpPr>
          <p:nvPr>
            <p:ph type="sldNum" idx="12"/>
          </p:nvPr>
        </p:nvSpPr>
        <p:spPr>
          <a:xfrm>
            <a:off x="3972561" y="8831580"/>
            <a:ext cx="3037839" cy="464820"/>
          </a:xfrm>
          <a:prstGeom prst="rect">
            <a:avLst/>
          </a:prstGeom>
          <a:noFill/>
          <a:ln>
            <a:noFill/>
          </a:ln>
        </p:spPr>
        <p:txBody>
          <a:bodyPr lIns="93162" tIns="93162" rIns="93162" bIns="93162" anchor="b" anchorCtr="0">
            <a:noAutofit/>
          </a:bodyPr>
          <a:lstStyle/>
          <a:p>
            <a:pPr>
              <a:buClr>
                <a:schemeClr val="dk1"/>
              </a:buClr>
            </a:pPr>
            <a:endParaRPr lang="en-US" dirty="0" smtClean="0"/>
          </a:p>
          <a:p>
            <a:pPr marL="465887" lvl="1" indent="-90589">
              <a:buClr>
                <a:srgbClr val="000000"/>
              </a:buClr>
              <a:buFont typeface="Courier New"/>
              <a:buChar char="o"/>
            </a:pPr>
            <a:endParaRPr lang="en-US" dirty="0" smtClean="0"/>
          </a:p>
          <a:p>
            <a:pPr marL="931774" lvl="2" indent="-90589">
              <a:buClr>
                <a:srgbClr val="000000"/>
              </a:buClr>
              <a:buFont typeface="Wingdings"/>
              <a:buChar char="§"/>
            </a:pPr>
            <a:endParaRPr lang="en-US" dirty="0" smtClean="0"/>
          </a:p>
          <a:p>
            <a:pPr marL="1397660" lvl="3" indent="-90589">
              <a:buClr>
                <a:srgbClr val="000000"/>
              </a:buClr>
              <a:buFont typeface="Arial"/>
              <a:buChar char="●"/>
            </a:pPr>
            <a:endParaRPr lang="en-US" dirty="0" smtClean="0"/>
          </a:p>
          <a:p>
            <a:pPr marL="1863547" lvl="4" indent="-90589">
              <a:buClr>
                <a:srgbClr val="000000"/>
              </a:buClr>
              <a:buFont typeface="Courier New"/>
              <a:buChar char="o"/>
            </a:pPr>
            <a:endParaRPr lang="en-US" dirty="0" smtClean="0"/>
          </a:p>
          <a:p>
            <a:pPr marL="2329434" lvl="5" indent="-90589">
              <a:buClr>
                <a:srgbClr val="000000"/>
              </a:buClr>
              <a:buFont typeface="Wingdings"/>
              <a:buChar char="§"/>
            </a:pPr>
            <a:endParaRPr lang="en-US" dirty="0" smtClean="0"/>
          </a:p>
          <a:p>
            <a:pPr marL="2795321" lvl="6" indent="-90589">
              <a:buClr>
                <a:srgbClr val="000000"/>
              </a:buClr>
              <a:buFont typeface="Arial"/>
              <a:buChar char="●"/>
            </a:pPr>
            <a:endParaRPr lang="en-US" dirty="0" smtClean="0"/>
          </a:p>
          <a:p>
            <a:pPr marL="3261208" lvl="7" indent="-90589">
              <a:buClr>
                <a:srgbClr val="000000"/>
              </a:buClr>
              <a:buFont typeface="Courier New"/>
              <a:buChar char="o"/>
            </a:pPr>
            <a:endParaRPr lang="en-US" dirty="0" smtClean="0"/>
          </a:p>
          <a:p>
            <a:pPr marL="3727094" lvl="8" indent="-90589">
              <a:buClr>
                <a:srgbClr val="000000"/>
              </a:buClr>
              <a:buFont typeface="Wingdings"/>
              <a:buChar char="§"/>
            </a:pPr>
            <a:endParaRPr lang="en-US" dirty="0"/>
          </a:p>
        </p:txBody>
      </p:sp>
    </p:spTree>
    <p:extLst>
      <p:ext uri="{BB962C8B-B14F-4D97-AF65-F5344CB8AC3E}">
        <p14:creationId xmlns:p14="http://schemas.microsoft.com/office/powerpoint/2010/main" val="86853309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gsa.gov/publicbuildingsservice"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www.whitehousemuseum.org/special/renovation-1948.htm" TargetMode="External"/><Relationship Id="rId4" Type="http://schemas.openxmlformats.org/officeDocument/2006/relationships/hyperlink" Target="https://insite.gsa.gov/portal/content/105080"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gsa.gov/portal/content/105189"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www.gsa.gov/portal/category/26433"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pPr defTabSz="930156"/>
            <a:fld id="{564B33C8-561A-4231-99A3-6F3F59DD5ADD}" type="slidenum">
              <a:rPr lang="en-US" smtClean="0"/>
              <a:pPr defTabSz="930156"/>
              <a:t>1</a:t>
            </a:fld>
            <a:endParaRPr lang="en-US" dirty="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fontAlgn="base"/>
            <a:r>
              <a:rPr lang="en-US" sz="1000" b="1" dirty="0"/>
              <a:t>A Brief History of GSA</a:t>
            </a:r>
            <a:endParaRPr lang="en-US" sz="1000" dirty="0"/>
          </a:p>
          <a:p>
            <a:r>
              <a:rPr lang="en-US" sz="1000" dirty="0"/>
              <a:t>GSA was established by President Harry Truman on July 1, 1949, to streamline the administrative work of the federal government. GSA consolidated the National Archives Establishment, the Federal Works Agency, and the Public Buildings Administration; the Bureau of Federal Supply and the Office of Contract Settlement; and the War Assets Administration into one federal agency tasked with administering supplies and providing workplaces for federal employees. </a:t>
            </a:r>
          </a:p>
          <a:p>
            <a:r>
              <a:rPr lang="en-US" sz="1000" dirty="0"/>
              <a:t>GSA’s original mission was to dispose of war surplus goods, manage and store government records, handle emergency preparedness, and stockpile strategic supplies for wartime. </a:t>
            </a:r>
          </a:p>
          <a:p>
            <a:r>
              <a:rPr lang="en-US" sz="1000" dirty="0"/>
              <a:t>Today, through its two largest offices – the </a:t>
            </a:r>
            <a:r>
              <a:rPr lang="en-US" sz="1000" u="sng" dirty="0">
                <a:hlinkClick r:id="rId3"/>
              </a:rPr>
              <a:t>Public Buildings Service </a:t>
            </a:r>
            <a:r>
              <a:rPr lang="en-US" sz="1000" dirty="0"/>
              <a:t>and the</a:t>
            </a:r>
            <a:r>
              <a:rPr lang="en-US" sz="1000" u="sng" dirty="0">
                <a:hlinkClick r:id="rId4"/>
              </a:rPr>
              <a:t> Federal Acquisition Service</a:t>
            </a:r>
            <a:r>
              <a:rPr lang="en-US" sz="1000" dirty="0"/>
              <a:t> – and various staff offices, GSA provides workspace to more than 1 million federal civilian workers, oversees the preservation of more than 480 historic buildings, and facilitates the federal  government's purchase of high-quality, low-cost goods and services from quality commercial vendors</a:t>
            </a:r>
            <a:r>
              <a:rPr lang="en-US" sz="1000" dirty="0" smtClean="0"/>
              <a:t>.</a:t>
            </a:r>
            <a:endParaRPr lang="en-US" sz="1000" dirty="0"/>
          </a:p>
          <a:p>
            <a:r>
              <a:rPr lang="en-US" sz="1000" dirty="0" smtClean="0"/>
              <a:t>First major project, </a:t>
            </a:r>
            <a:r>
              <a:rPr lang="en-US" sz="1000" dirty="0"/>
              <a:t>GSA took on a major overhaul of the </a:t>
            </a:r>
            <a:r>
              <a:rPr lang="en-US" sz="1000" u="sng" dirty="0">
                <a:hlinkClick r:id="rId5"/>
              </a:rPr>
              <a:t>White House</a:t>
            </a:r>
            <a:r>
              <a:rPr lang="en-US" sz="1000" dirty="0"/>
              <a:t>. “Really it was more than a renovation</a:t>
            </a:r>
            <a:r>
              <a:rPr lang="en-US" sz="1000" dirty="0" smtClean="0"/>
              <a:t>;</a:t>
            </a:r>
            <a:endParaRPr lang="en-US" sz="1000" dirty="0"/>
          </a:p>
          <a:p>
            <a:r>
              <a:rPr lang="en-US" sz="1000" dirty="0" smtClean="0"/>
              <a:t>As a result of the Cuban Missile Crises, </a:t>
            </a:r>
            <a:r>
              <a:rPr lang="en-US" sz="1000" dirty="0"/>
              <a:t>GSA created the Federal Telecommunications System, a </a:t>
            </a:r>
            <a:r>
              <a:rPr lang="en-US" sz="1000" dirty="0" err="1"/>
              <a:t>governmentwide</a:t>
            </a:r>
            <a:r>
              <a:rPr lang="en-US" sz="1000" dirty="0"/>
              <a:t> intercity telephone </a:t>
            </a:r>
            <a:r>
              <a:rPr lang="en-US" sz="1000" dirty="0" smtClean="0"/>
              <a:t>system</a:t>
            </a:r>
            <a:r>
              <a:rPr lang="en-US" sz="1000" dirty="0"/>
              <a:t> </a:t>
            </a:r>
            <a:r>
              <a:rPr lang="en-US" sz="1000" dirty="0" smtClean="0"/>
              <a:t>and the precursor of the Assisted Acquisition Services. </a:t>
            </a:r>
          </a:p>
          <a:p>
            <a:r>
              <a:rPr lang="en-US" sz="1000" dirty="0"/>
              <a:t>Denise Turner Roth was sworn in as the Administrator for the U.S. General Services Administration on August 5, 2015. As Administrator, she is working to build on GSA’s progress and continue this agency’s efforts to deliver the best value in real estate, acquisition, and technology services to government and the American people.</a:t>
            </a:r>
          </a:p>
          <a:p>
            <a:pPr eaLnBrk="1" hangingPunct="1"/>
            <a:endParaRPr lang="en-US" sz="100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buClr>
                <a:schemeClr val="dk1"/>
              </a:buClr>
            </a:pPr>
            <a:endParaRPr lang="en-US" smtClean="0"/>
          </a:p>
          <a:p>
            <a:pPr marL="465887" lvl="1" indent="-90589">
              <a:buClr>
                <a:srgbClr val="000000"/>
              </a:buClr>
              <a:buFont typeface="Courier New"/>
              <a:buChar char="o"/>
            </a:pPr>
            <a:endParaRPr lang="en-US" smtClean="0"/>
          </a:p>
          <a:p>
            <a:pPr marL="931774" lvl="2" indent="-90589">
              <a:buClr>
                <a:srgbClr val="000000"/>
              </a:buClr>
              <a:buFont typeface="Wingdings"/>
              <a:buChar char="§"/>
            </a:pPr>
            <a:endParaRPr lang="en-US" smtClean="0"/>
          </a:p>
          <a:p>
            <a:pPr marL="1397660" lvl="3" indent="-90589">
              <a:buClr>
                <a:srgbClr val="000000"/>
              </a:buClr>
              <a:buFont typeface="Arial"/>
              <a:buChar char="●"/>
            </a:pPr>
            <a:endParaRPr lang="en-US" smtClean="0"/>
          </a:p>
          <a:p>
            <a:pPr marL="1863547" lvl="4" indent="-90589">
              <a:buClr>
                <a:srgbClr val="000000"/>
              </a:buClr>
              <a:buFont typeface="Courier New"/>
              <a:buChar char="o"/>
            </a:pPr>
            <a:endParaRPr lang="en-US" smtClean="0"/>
          </a:p>
          <a:p>
            <a:pPr marL="2329434" lvl="5" indent="-90589">
              <a:buClr>
                <a:srgbClr val="000000"/>
              </a:buClr>
              <a:buFont typeface="Wingdings"/>
              <a:buChar char="§"/>
            </a:pPr>
            <a:endParaRPr lang="en-US" smtClean="0"/>
          </a:p>
          <a:p>
            <a:pPr marL="2795321" lvl="6" indent="-90589">
              <a:buClr>
                <a:srgbClr val="000000"/>
              </a:buClr>
              <a:buFont typeface="Arial"/>
              <a:buChar char="●"/>
            </a:pPr>
            <a:endParaRPr lang="en-US" smtClean="0"/>
          </a:p>
          <a:p>
            <a:pPr marL="3261208" lvl="7" indent="-90589">
              <a:buClr>
                <a:srgbClr val="000000"/>
              </a:buClr>
              <a:buFont typeface="Courier New"/>
              <a:buChar char="o"/>
            </a:pPr>
            <a:endParaRPr lang="en-US" smtClean="0"/>
          </a:p>
          <a:p>
            <a:pPr marL="3727094" lvl="8" indent="-90589">
              <a:buClr>
                <a:srgbClr val="000000"/>
              </a:buClr>
              <a:buFont typeface="Wingdings"/>
              <a:buChar char="§"/>
            </a:pPr>
            <a:endParaRPr lang="en-US" dirty="0"/>
          </a:p>
        </p:txBody>
      </p:sp>
    </p:spTree>
    <p:extLst>
      <p:ext uri="{BB962C8B-B14F-4D97-AF65-F5344CB8AC3E}">
        <p14:creationId xmlns:p14="http://schemas.microsoft.com/office/powerpoint/2010/main" val="2643417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buClr>
                <a:schemeClr val="dk1"/>
              </a:buClr>
            </a:pPr>
            <a:endParaRPr lang="en-US" smtClean="0"/>
          </a:p>
          <a:p>
            <a:pPr marL="465887" lvl="1" indent="-90589">
              <a:buClr>
                <a:srgbClr val="000000"/>
              </a:buClr>
              <a:buFont typeface="Courier New"/>
              <a:buChar char="o"/>
            </a:pPr>
            <a:endParaRPr lang="en-US" smtClean="0"/>
          </a:p>
          <a:p>
            <a:pPr marL="931774" lvl="2" indent="-90589">
              <a:buClr>
                <a:srgbClr val="000000"/>
              </a:buClr>
              <a:buFont typeface="Wingdings"/>
              <a:buChar char="§"/>
            </a:pPr>
            <a:endParaRPr lang="en-US" smtClean="0"/>
          </a:p>
          <a:p>
            <a:pPr marL="1397660" lvl="3" indent="-90589">
              <a:buClr>
                <a:srgbClr val="000000"/>
              </a:buClr>
              <a:buFont typeface="Arial"/>
              <a:buChar char="●"/>
            </a:pPr>
            <a:endParaRPr lang="en-US" smtClean="0"/>
          </a:p>
          <a:p>
            <a:pPr marL="1863547" lvl="4" indent="-90589">
              <a:buClr>
                <a:srgbClr val="000000"/>
              </a:buClr>
              <a:buFont typeface="Courier New"/>
              <a:buChar char="o"/>
            </a:pPr>
            <a:endParaRPr lang="en-US" smtClean="0"/>
          </a:p>
          <a:p>
            <a:pPr marL="2329434" lvl="5" indent="-90589">
              <a:buClr>
                <a:srgbClr val="000000"/>
              </a:buClr>
              <a:buFont typeface="Wingdings"/>
              <a:buChar char="§"/>
            </a:pPr>
            <a:endParaRPr lang="en-US" smtClean="0"/>
          </a:p>
          <a:p>
            <a:pPr marL="2795321" lvl="6" indent="-90589">
              <a:buClr>
                <a:srgbClr val="000000"/>
              </a:buClr>
              <a:buFont typeface="Arial"/>
              <a:buChar char="●"/>
            </a:pPr>
            <a:endParaRPr lang="en-US" smtClean="0"/>
          </a:p>
          <a:p>
            <a:pPr marL="3261208" lvl="7" indent="-90589">
              <a:buClr>
                <a:srgbClr val="000000"/>
              </a:buClr>
              <a:buFont typeface="Courier New"/>
              <a:buChar char="o"/>
            </a:pPr>
            <a:endParaRPr lang="en-US" smtClean="0"/>
          </a:p>
          <a:p>
            <a:pPr marL="3727094" lvl="8" indent="-90589">
              <a:buClr>
                <a:srgbClr val="000000"/>
              </a:buClr>
              <a:buFont typeface="Wingdings"/>
              <a:buChar char="§"/>
            </a:pPr>
            <a:endParaRPr lang="en-US" dirty="0"/>
          </a:p>
        </p:txBody>
      </p:sp>
    </p:spTree>
    <p:extLst>
      <p:ext uri="{BB962C8B-B14F-4D97-AF65-F5344CB8AC3E}">
        <p14:creationId xmlns:p14="http://schemas.microsoft.com/office/powerpoint/2010/main" val="1930516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265" name="Shape 265"/>
          <p:cNvSpPr txBox="1">
            <a:spLocks noGrp="1"/>
          </p:cNvSpPr>
          <p:nvPr>
            <p:ph type="body" idx="1"/>
          </p:nvPr>
        </p:nvSpPr>
        <p:spPr>
          <a:xfrm>
            <a:off x="934721" y="4414176"/>
            <a:ext cx="5140959" cy="4184992"/>
          </a:xfrm>
          <a:prstGeom prst="rect">
            <a:avLst/>
          </a:prstGeom>
          <a:noFill/>
          <a:ln>
            <a:noFill/>
          </a:ln>
        </p:spPr>
        <p:txBody>
          <a:bodyPr lIns="93162" tIns="46568" rIns="93162" bIns="46568" anchor="t" anchorCtr="0">
            <a:noAutofit/>
          </a:bodyPr>
          <a:lstStyle/>
          <a:p>
            <a:pPr marL="465887" lvl="1" indent="77648">
              <a:spcBef>
                <a:spcPts val="367"/>
              </a:spcBef>
              <a:buClr>
                <a:schemeClr val="dk1"/>
              </a:buClr>
            </a:pPr>
            <a:endParaRPr dirty="0">
              <a:sym typeface="Times New Roman"/>
            </a:endParaRPr>
          </a:p>
        </p:txBody>
      </p:sp>
      <p:sp>
        <p:nvSpPr>
          <p:cNvPr id="266" name="Shape 266"/>
          <p:cNvSpPr txBox="1">
            <a:spLocks noGrp="1"/>
          </p:cNvSpPr>
          <p:nvPr>
            <p:ph type="sldNum" idx="12"/>
          </p:nvPr>
        </p:nvSpPr>
        <p:spPr>
          <a:xfrm>
            <a:off x="3972561" y="8831580"/>
            <a:ext cx="3037839" cy="464820"/>
          </a:xfrm>
          <a:prstGeom prst="rect">
            <a:avLst/>
          </a:prstGeom>
          <a:noFill/>
          <a:ln>
            <a:noFill/>
          </a:ln>
        </p:spPr>
        <p:txBody>
          <a:bodyPr lIns="93162" tIns="46568" rIns="93162" bIns="46568" anchor="b" anchorCtr="0">
            <a:noAutofit/>
          </a:bodyPr>
          <a:lstStyle/>
          <a:p>
            <a:pPr algn="r">
              <a:buClr>
                <a:schemeClr val="dk1"/>
              </a:buClr>
              <a:buSzPct val="25000"/>
            </a:pPr>
            <a:r>
              <a:rPr lang="en-US" dirty="0"/>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a:buClr>
                <a:schemeClr val="dk1"/>
              </a:buClr>
            </a:pPr>
            <a:endParaRPr lang="en-US" smtClean="0"/>
          </a:p>
          <a:p>
            <a:pPr marL="465887" lvl="1" indent="-90589">
              <a:buClr>
                <a:srgbClr val="000000"/>
              </a:buClr>
              <a:buFont typeface="Courier New"/>
              <a:buChar char="o"/>
            </a:pPr>
            <a:endParaRPr lang="en-US" smtClean="0"/>
          </a:p>
          <a:p>
            <a:pPr marL="931774" lvl="2" indent="-90589">
              <a:buClr>
                <a:srgbClr val="000000"/>
              </a:buClr>
              <a:buFont typeface="Wingdings"/>
              <a:buChar char="§"/>
            </a:pPr>
            <a:endParaRPr lang="en-US" smtClean="0"/>
          </a:p>
          <a:p>
            <a:pPr marL="1397660" lvl="3" indent="-90589">
              <a:buClr>
                <a:srgbClr val="000000"/>
              </a:buClr>
              <a:buFont typeface="Arial"/>
              <a:buChar char="●"/>
            </a:pPr>
            <a:endParaRPr lang="en-US" smtClean="0"/>
          </a:p>
          <a:p>
            <a:pPr marL="1863547" lvl="4" indent="-90589">
              <a:buClr>
                <a:srgbClr val="000000"/>
              </a:buClr>
              <a:buFont typeface="Courier New"/>
              <a:buChar char="o"/>
            </a:pPr>
            <a:endParaRPr lang="en-US" smtClean="0"/>
          </a:p>
          <a:p>
            <a:pPr marL="2329434" lvl="5" indent="-90589">
              <a:buClr>
                <a:srgbClr val="000000"/>
              </a:buClr>
              <a:buFont typeface="Wingdings"/>
              <a:buChar char="§"/>
            </a:pPr>
            <a:endParaRPr lang="en-US" smtClean="0"/>
          </a:p>
          <a:p>
            <a:pPr marL="2795321" lvl="6" indent="-90589">
              <a:buClr>
                <a:srgbClr val="000000"/>
              </a:buClr>
              <a:buFont typeface="Arial"/>
              <a:buChar char="●"/>
            </a:pPr>
            <a:endParaRPr lang="en-US" smtClean="0"/>
          </a:p>
          <a:p>
            <a:pPr marL="3261208" lvl="7" indent="-90589">
              <a:buClr>
                <a:srgbClr val="000000"/>
              </a:buClr>
              <a:buFont typeface="Courier New"/>
              <a:buChar char="o"/>
            </a:pPr>
            <a:endParaRPr lang="en-US" smtClean="0"/>
          </a:p>
          <a:p>
            <a:pPr marL="3727094" lvl="8" indent="-90589">
              <a:buClr>
                <a:srgbClr val="000000"/>
              </a:buClr>
              <a:buFont typeface="Wingdings"/>
              <a:buChar char="§"/>
            </a:pPr>
            <a:endParaRPr lang="en-US" dirty="0"/>
          </a:p>
        </p:txBody>
      </p:sp>
    </p:spTree>
    <p:extLst>
      <p:ext uri="{BB962C8B-B14F-4D97-AF65-F5344CB8AC3E}">
        <p14:creationId xmlns:p14="http://schemas.microsoft.com/office/powerpoint/2010/main" val="3087036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360"/>
              </a:spcBef>
              <a:spcAft>
                <a:spcPts val="0"/>
              </a:spcAft>
              <a:buClrTx/>
              <a:buSzTx/>
              <a:buFontTx/>
              <a:buNone/>
              <a:tabLst/>
              <a:defRPr/>
            </a:pPr>
            <a:r>
              <a:rPr lang="en-US" dirty="0" smtClean="0"/>
              <a:t>Emphasize</a:t>
            </a:r>
            <a:r>
              <a:rPr lang="en-US" baseline="0" dirty="0" smtClean="0"/>
              <a:t> that we can use t</a:t>
            </a:r>
            <a:r>
              <a:rPr lang="en-US" dirty="0" smtClean="0"/>
              <a:t>ypes</a:t>
            </a:r>
            <a:r>
              <a:rPr lang="en-US" baseline="0" dirty="0" smtClean="0"/>
              <a:t> of contracts:  FFP, T&amp;M, Labor hours, Cost Plus (Best Value awards)</a:t>
            </a:r>
            <a:endParaRPr lang="en-US" dirty="0" smtClean="0"/>
          </a:p>
          <a:p>
            <a:endParaRPr lang="en-US" dirty="0" smtClean="0"/>
          </a:p>
          <a:p>
            <a:r>
              <a:rPr lang="en-US" dirty="0" smtClean="0"/>
              <a:t>Systems </a:t>
            </a:r>
            <a:r>
              <a:rPr lang="en-US" dirty="0"/>
              <a:t>Design, Development, Configuration, Integration, Implementation, Maintenance, and Training</a:t>
            </a:r>
          </a:p>
          <a:p>
            <a:r>
              <a:rPr lang="en-US" dirty="0"/>
              <a:t>Application Development and </a:t>
            </a:r>
            <a:r>
              <a:rPr lang="en-US" dirty="0" smtClean="0"/>
              <a:t>Deployment</a:t>
            </a:r>
          </a:p>
          <a:p>
            <a:r>
              <a:rPr lang="en-US" dirty="0" smtClean="0"/>
              <a:t>Independent </a:t>
            </a:r>
            <a:r>
              <a:rPr lang="en-US" dirty="0"/>
              <a:t>Verification and Validation</a:t>
            </a:r>
          </a:p>
          <a:p>
            <a:r>
              <a:rPr lang="en-US" dirty="0"/>
              <a:t>Risk Analysis and Security Plans</a:t>
            </a:r>
          </a:p>
          <a:p>
            <a:r>
              <a:rPr lang="en-US" dirty="0"/>
              <a:t>Systems Security</a:t>
            </a:r>
          </a:p>
          <a:p>
            <a:r>
              <a:rPr lang="en-US" dirty="0"/>
              <a:t>Hardware and Software Acquisition</a:t>
            </a:r>
          </a:p>
          <a:p>
            <a:r>
              <a:rPr lang="en-US" dirty="0"/>
              <a:t>Data Center Outsourcing and Disaster Recovery</a:t>
            </a:r>
          </a:p>
          <a:p>
            <a:r>
              <a:rPr lang="en-US" dirty="0"/>
              <a:t>SmartCard Technology</a:t>
            </a:r>
          </a:p>
          <a:p>
            <a:r>
              <a:rPr lang="en-US" dirty="0"/>
              <a:t>Call Center</a:t>
            </a:r>
          </a:p>
          <a:p>
            <a:r>
              <a:rPr lang="en-US" dirty="0"/>
              <a:t>Financial and Accounting Services</a:t>
            </a:r>
          </a:p>
          <a:p>
            <a:r>
              <a:rPr lang="en-US" dirty="0"/>
              <a:t>Program Management Services</a:t>
            </a:r>
          </a:p>
          <a:p>
            <a:r>
              <a:rPr lang="en-US" dirty="0">
                <a:hlinkClick r:id="rId3"/>
              </a:rPr>
              <a:t>Energy, Environmental</a:t>
            </a:r>
            <a:r>
              <a:rPr lang="en-US" dirty="0"/>
              <a:t> and </a:t>
            </a:r>
            <a:r>
              <a:rPr lang="en-US" dirty="0">
                <a:hlinkClick r:id="rId4"/>
              </a:rPr>
              <a:t>Sustainability</a:t>
            </a:r>
            <a:r>
              <a:rPr lang="en-US" dirty="0"/>
              <a:t> Solutions</a:t>
            </a:r>
          </a:p>
          <a:p>
            <a:r>
              <a:rPr lang="en-US" dirty="0"/>
              <a:t>Technical and Administrative Services</a:t>
            </a:r>
          </a:p>
          <a:p>
            <a:r>
              <a:rPr lang="en-US" dirty="0"/>
              <a:t>Logistics Services</a:t>
            </a:r>
          </a:p>
          <a:p>
            <a:r>
              <a:rPr lang="en-US" dirty="0"/>
              <a:t>Professional Engineering Services</a:t>
            </a:r>
          </a:p>
          <a:p>
            <a:r>
              <a:rPr lang="en-US" dirty="0"/>
              <a:t>Business Process Improvement and Reengineering</a:t>
            </a:r>
          </a:p>
          <a:p>
            <a:r>
              <a:rPr lang="en-US" dirty="0"/>
              <a:t>Strategic Sourcing Solutions</a:t>
            </a:r>
          </a:p>
          <a:p>
            <a:endParaRPr lang="en-US" dirty="0"/>
          </a:p>
        </p:txBody>
      </p:sp>
      <p:sp>
        <p:nvSpPr>
          <p:cNvPr id="4" name="Slide Number Placeholder 3"/>
          <p:cNvSpPr>
            <a:spLocks noGrp="1"/>
          </p:cNvSpPr>
          <p:nvPr>
            <p:ph type="sldNum" idx="10"/>
          </p:nvPr>
        </p:nvSpPr>
        <p:spPr/>
        <p:txBody>
          <a:bodyPr/>
          <a:lstStyle/>
          <a:p>
            <a:pPr>
              <a:buClr>
                <a:schemeClr val="dk1"/>
              </a:buClr>
            </a:pPr>
            <a:endParaRPr lang="en-US" dirty="0" smtClean="0"/>
          </a:p>
          <a:p>
            <a:pPr marL="465887" lvl="1" indent="-90589">
              <a:buClr>
                <a:srgbClr val="000000"/>
              </a:buClr>
              <a:buFont typeface="Courier New"/>
              <a:buChar char="o"/>
            </a:pPr>
            <a:endParaRPr lang="en-US" dirty="0" smtClean="0"/>
          </a:p>
          <a:p>
            <a:pPr marL="931774" lvl="2" indent="-90589">
              <a:buClr>
                <a:srgbClr val="000000"/>
              </a:buClr>
              <a:buFont typeface="Wingdings"/>
              <a:buChar char="§"/>
            </a:pPr>
            <a:endParaRPr lang="en-US" dirty="0" smtClean="0"/>
          </a:p>
          <a:p>
            <a:pPr marL="1397660" lvl="3" indent="-90589">
              <a:buClr>
                <a:srgbClr val="000000"/>
              </a:buClr>
              <a:buFont typeface="Arial"/>
              <a:buChar char="●"/>
            </a:pPr>
            <a:endParaRPr lang="en-US" dirty="0" smtClean="0"/>
          </a:p>
          <a:p>
            <a:pPr marL="1863547" lvl="4" indent="-90589">
              <a:buClr>
                <a:srgbClr val="000000"/>
              </a:buClr>
              <a:buFont typeface="Courier New"/>
              <a:buChar char="o"/>
            </a:pPr>
            <a:endParaRPr lang="en-US" dirty="0" smtClean="0"/>
          </a:p>
          <a:p>
            <a:pPr marL="2329434" lvl="5" indent="-90589">
              <a:buClr>
                <a:srgbClr val="000000"/>
              </a:buClr>
              <a:buFont typeface="Wingdings"/>
              <a:buChar char="§"/>
            </a:pPr>
            <a:endParaRPr lang="en-US" dirty="0" smtClean="0"/>
          </a:p>
          <a:p>
            <a:pPr marL="2795321" lvl="6" indent="-90589">
              <a:buClr>
                <a:srgbClr val="000000"/>
              </a:buClr>
              <a:buFont typeface="Arial"/>
              <a:buChar char="●"/>
            </a:pPr>
            <a:endParaRPr lang="en-US" dirty="0" smtClean="0"/>
          </a:p>
          <a:p>
            <a:pPr marL="3261208" lvl="7" indent="-90589">
              <a:buClr>
                <a:srgbClr val="000000"/>
              </a:buClr>
              <a:buFont typeface="Courier New"/>
              <a:buChar char="o"/>
            </a:pPr>
            <a:endParaRPr lang="en-US" dirty="0" smtClean="0"/>
          </a:p>
          <a:p>
            <a:pPr marL="3727094" lvl="8" indent="-90589">
              <a:buClr>
                <a:srgbClr val="000000"/>
              </a:buClr>
              <a:buFont typeface="Wingdings"/>
              <a:buChar char="§"/>
            </a:pPr>
            <a:endParaRPr lang="en-US" dirty="0"/>
          </a:p>
        </p:txBody>
      </p:sp>
    </p:spTree>
    <p:extLst>
      <p:ext uri="{BB962C8B-B14F-4D97-AF65-F5344CB8AC3E}">
        <p14:creationId xmlns:p14="http://schemas.microsoft.com/office/powerpoint/2010/main" val="34322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3" name="Shape 113"/>
          <p:cNvSpPr txBox="1">
            <a:spLocks noGrp="1"/>
          </p:cNvSpPr>
          <p:nvPr>
            <p:ph type="body" idx="1"/>
          </p:nvPr>
        </p:nvSpPr>
        <p:spPr>
          <a:xfrm>
            <a:off x="934721" y="4414176"/>
            <a:ext cx="5140959" cy="4184992"/>
          </a:xfrm>
          <a:prstGeom prst="rect">
            <a:avLst/>
          </a:prstGeom>
          <a:noFill/>
          <a:ln>
            <a:noFill/>
          </a:ln>
        </p:spPr>
        <p:txBody>
          <a:bodyPr lIns="93162" tIns="46568" rIns="93162" bIns="46568" anchor="t" anchorCtr="0">
            <a:noAutofit/>
          </a:bodyPr>
          <a:lstStyle/>
          <a:p>
            <a:pPr marL="0" marR="0" lvl="2" indent="76200" algn="l" defTabSz="914400" rtl="0" eaLnBrk="1" fontAlgn="auto" latinLnBrk="0" hangingPunct="1">
              <a:lnSpc>
                <a:spcPct val="100000"/>
              </a:lnSpc>
              <a:spcBef>
                <a:spcPts val="367"/>
              </a:spcBef>
              <a:spcAft>
                <a:spcPts val="0"/>
              </a:spcAft>
              <a:buClr>
                <a:schemeClr val="dk1"/>
              </a:buClr>
              <a:buSzTx/>
              <a:buFontTx/>
              <a:buNone/>
              <a:tabLst/>
              <a:defRPr/>
            </a:pPr>
            <a:r>
              <a:rPr lang="en-US" dirty="0" smtClean="0"/>
              <a:t>Team Approach:  We successfully collaborate with </a:t>
            </a:r>
            <a:r>
              <a:rPr lang="en-US" b="1" dirty="0" smtClean="0"/>
              <a:t>agency</a:t>
            </a:r>
            <a:r>
              <a:rPr lang="en-US" dirty="0" smtClean="0"/>
              <a:t> program, financial and contracting representatives, customer service directors, and legal counsel to ensure your requirements are met on time, within budget, and with reduced risk, resulting in best value acquisition solutions. Our customized services are scalable and available when and where you need them.</a:t>
            </a:r>
          </a:p>
          <a:p>
            <a:pPr marL="931774" lvl="2" indent="77648">
              <a:spcBef>
                <a:spcPts val="367"/>
              </a:spcBef>
              <a:buClr>
                <a:schemeClr val="dk1"/>
              </a:buClr>
            </a:pPr>
            <a:endParaRPr dirty="0">
              <a:sym typeface="Times New Roman"/>
            </a:endParaRPr>
          </a:p>
        </p:txBody>
      </p:sp>
      <p:sp>
        <p:nvSpPr>
          <p:cNvPr id="114" name="Shape 114"/>
          <p:cNvSpPr txBox="1">
            <a:spLocks noGrp="1"/>
          </p:cNvSpPr>
          <p:nvPr>
            <p:ph type="sldNum" idx="12"/>
          </p:nvPr>
        </p:nvSpPr>
        <p:spPr>
          <a:xfrm>
            <a:off x="3972561" y="8831580"/>
            <a:ext cx="3037839" cy="464820"/>
          </a:xfrm>
          <a:prstGeom prst="rect">
            <a:avLst/>
          </a:prstGeom>
          <a:noFill/>
          <a:ln>
            <a:noFill/>
          </a:ln>
        </p:spPr>
        <p:txBody>
          <a:bodyPr lIns="93162" tIns="46568" rIns="93162" bIns="46568" anchor="b" anchorCtr="0">
            <a:noAutofit/>
          </a:bodyPr>
          <a:lstStyle/>
          <a:p>
            <a:pPr algn="r">
              <a:buClr>
                <a:schemeClr val="dk1"/>
              </a:buClr>
              <a:buSzPct val="25000"/>
            </a:pPr>
            <a:r>
              <a:rPr lang="en-US" dirty="0"/>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data on the amount of work we do for these agencies.</a:t>
            </a:r>
            <a:endParaRPr lang="en-US" dirty="0"/>
          </a:p>
        </p:txBody>
      </p:sp>
      <p:sp>
        <p:nvSpPr>
          <p:cNvPr id="4" name="Slide Number Placeholder 3"/>
          <p:cNvSpPr>
            <a:spLocks noGrp="1"/>
          </p:cNvSpPr>
          <p:nvPr>
            <p:ph type="sldNum" idx="10"/>
          </p:nvPr>
        </p:nvSpPr>
        <p:spPr/>
        <p:txBody>
          <a:bodyPr/>
          <a:lstStyle/>
          <a:p>
            <a:pPr>
              <a:buClr>
                <a:schemeClr val="dk1"/>
              </a:buClr>
            </a:pPr>
            <a:endParaRPr lang="en-US" dirty="0" smtClean="0"/>
          </a:p>
          <a:p>
            <a:pPr marL="465887" lvl="1" indent="-90589">
              <a:buClr>
                <a:srgbClr val="000000"/>
              </a:buClr>
              <a:buFont typeface="Courier New"/>
              <a:buChar char="o"/>
            </a:pPr>
            <a:endParaRPr lang="en-US" dirty="0" smtClean="0"/>
          </a:p>
          <a:p>
            <a:pPr marL="931774" lvl="2" indent="-90589">
              <a:buClr>
                <a:srgbClr val="000000"/>
              </a:buClr>
              <a:buFont typeface="Wingdings"/>
              <a:buChar char="§"/>
            </a:pPr>
            <a:endParaRPr lang="en-US" dirty="0" smtClean="0"/>
          </a:p>
          <a:p>
            <a:pPr marL="1397660" lvl="3" indent="-90589">
              <a:buClr>
                <a:srgbClr val="000000"/>
              </a:buClr>
              <a:buFont typeface="Arial"/>
              <a:buChar char="●"/>
            </a:pPr>
            <a:endParaRPr lang="en-US" dirty="0" smtClean="0"/>
          </a:p>
          <a:p>
            <a:pPr marL="1863547" lvl="4" indent="-90589">
              <a:buClr>
                <a:srgbClr val="000000"/>
              </a:buClr>
              <a:buFont typeface="Courier New"/>
              <a:buChar char="o"/>
            </a:pPr>
            <a:endParaRPr lang="en-US" dirty="0" smtClean="0"/>
          </a:p>
          <a:p>
            <a:pPr marL="2329434" lvl="5" indent="-90589">
              <a:buClr>
                <a:srgbClr val="000000"/>
              </a:buClr>
              <a:buFont typeface="Wingdings"/>
              <a:buChar char="§"/>
            </a:pPr>
            <a:endParaRPr lang="en-US" dirty="0" smtClean="0"/>
          </a:p>
          <a:p>
            <a:pPr marL="2795321" lvl="6" indent="-90589">
              <a:buClr>
                <a:srgbClr val="000000"/>
              </a:buClr>
              <a:buFont typeface="Arial"/>
              <a:buChar char="●"/>
            </a:pPr>
            <a:endParaRPr lang="en-US" dirty="0" smtClean="0"/>
          </a:p>
          <a:p>
            <a:pPr marL="3261208" lvl="7" indent="-90589">
              <a:buClr>
                <a:srgbClr val="000000"/>
              </a:buClr>
              <a:buFont typeface="Courier New"/>
              <a:buChar char="o"/>
            </a:pPr>
            <a:endParaRPr lang="en-US" dirty="0" smtClean="0"/>
          </a:p>
          <a:p>
            <a:pPr marL="3727094" lvl="8" indent="-90589">
              <a:buClr>
                <a:srgbClr val="000000"/>
              </a:buClr>
              <a:buFont typeface="Wingdings"/>
              <a:buChar char="§"/>
            </a:pPr>
            <a:endParaRPr lang="en-US" dirty="0"/>
          </a:p>
        </p:txBody>
      </p:sp>
    </p:spTree>
    <p:extLst>
      <p:ext uri="{BB962C8B-B14F-4D97-AF65-F5344CB8AC3E}">
        <p14:creationId xmlns:p14="http://schemas.microsoft.com/office/powerpoint/2010/main" val="173687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Emphasis is the client will have visibility of project throughout the contract life.</a:t>
            </a:r>
          </a:p>
          <a:p>
            <a:r>
              <a:rPr lang="en-US" dirty="0" smtClean="0"/>
              <a:t>Entire purpose is to take away the administration burden from the customers, so they can do their main mission.</a:t>
            </a:r>
            <a:endParaRPr lang="en-US" dirty="0"/>
          </a:p>
        </p:txBody>
      </p:sp>
      <p:sp>
        <p:nvSpPr>
          <p:cNvPr id="4" name="Slide Number Placeholder 3"/>
          <p:cNvSpPr>
            <a:spLocks noGrp="1"/>
          </p:cNvSpPr>
          <p:nvPr>
            <p:ph type="sldNum" idx="10"/>
          </p:nvPr>
        </p:nvSpPr>
        <p:spPr/>
        <p:txBody>
          <a:bodyPr/>
          <a:lstStyle/>
          <a:p>
            <a:pPr>
              <a:buClr>
                <a:schemeClr val="dk1"/>
              </a:buClr>
            </a:pPr>
            <a:endParaRPr lang="en-US" dirty="0" smtClean="0"/>
          </a:p>
          <a:p>
            <a:pPr marL="465887" lvl="1" indent="-90589">
              <a:buClr>
                <a:srgbClr val="000000"/>
              </a:buClr>
              <a:buFont typeface="Courier New"/>
              <a:buChar char="o"/>
            </a:pPr>
            <a:endParaRPr lang="en-US" dirty="0" smtClean="0"/>
          </a:p>
          <a:p>
            <a:pPr marL="931774" lvl="2" indent="-90589">
              <a:buClr>
                <a:srgbClr val="000000"/>
              </a:buClr>
              <a:buFont typeface="Wingdings"/>
              <a:buChar char="§"/>
            </a:pPr>
            <a:endParaRPr lang="en-US" dirty="0" smtClean="0"/>
          </a:p>
          <a:p>
            <a:pPr marL="1397660" lvl="3" indent="-90589">
              <a:buClr>
                <a:srgbClr val="000000"/>
              </a:buClr>
              <a:buFont typeface="Arial"/>
              <a:buChar char="●"/>
            </a:pPr>
            <a:endParaRPr lang="en-US" dirty="0" smtClean="0"/>
          </a:p>
          <a:p>
            <a:pPr marL="1863547" lvl="4" indent="-90589">
              <a:buClr>
                <a:srgbClr val="000000"/>
              </a:buClr>
              <a:buFont typeface="Courier New"/>
              <a:buChar char="o"/>
            </a:pPr>
            <a:endParaRPr lang="en-US" dirty="0" smtClean="0"/>
          </a:p>
          <a:p>
            <a:pPr marL="2329434" lvl="5" indent="-90589">
              <a:buClr>
                <a:srgbClr val="000000"/>
              </a:buClr>
              <a:buFont typeface="Wingdings"/>
              <a:buChar char="§"/>
            </a:pPr>
            <a:endParaRPr lang="en-US" dirty="0" smtClean="0"/>
          </a:p>
          <a:p>
            <a:pPr marL="2795321" lvl="6" indent="-90589">
              <a:buClr>
                <a:srgbClr val="000000"/>
              </a:buClr>
              <a:buFont typeface="Arial"/>
              <a:buChar char="●"/>
            </a:pPr>
            <a:endParaRPr lang="en-US" dirty="0" smtClean="0"/>
          </a:p>
          <a:p>
            <a:pPr marL="3261208" lvl="7" indent="-90589">
              <a:buClr>
                <a:srgbClr val="000000"/>
              </a:buClr>
              <a:buFont typeface="Courier New"/>
              <a:buChar char="o"/>
            </a:pPr>
            <a:endParaRPr lang="en-US" dirty="0" smtClean="0"/>
          </a:p>
          <a:p>
            <a:pPr marL="3727094" lvl="8" indent="-90589">
              <a:buClr>
                <a:srgbClr val="000000"/>
              </a:buClr>
              <a:buFont typeface="Wingdings"/>
              <a:buChar char="§"/>
            </a:pPr>
            <a:endParaRPr lang="en-US" dirty="0"/>
          </a:p>
        </p:txBody>
      </p:sp>
    </p:spTree>
    <p:extLst>
      <p:ext uri="{BB962C8B-B14F-4D97-AF65-F5344CB8AC3E}">
        <p14:creationId xmlns:p14="http://schemas.microsoft.com/office/powerpoint/2010/main" val="2476133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4" name="Shape 124"/>
          <p:cNvSpPr txBox="1">
            <a:spLocks noGrp="1"/>
          </p:cNvSpPr>
          <p:nvPr>
            <p:ph type="body" idx="1"/>
          </p:nvPr>
        </p:nvSpPr>
        <p:spPr>
          <a:xfrm>
            <a:off x="934721" y="4414176"/>
            <a:ext cx="5140959" cy="4184992"/>
          </a:xfrm>
          <a:prstGeom prst="rect">
            <a:avLst/>
          </a:prstGeom>
          <a:noFill/>
          <a:ln>
            <a:noFill/>
          </a:ln>
        </p:spPr>
        <p:txBody>
          <a:bodyPr lIns="93162" tIns="46568" rIns="93162" bIns="46568" anchor="t" anchorCtr="0">
            <a:noAutofit/>
          </a:bodyPr>
          <a:lstStyle/>
          <a:p>
            <a:pPr>
              <a:spcBef>
                <a:spcPts val="0"/>
              </a:spcBef>
              <a:buSzPct val="25000"/>
            </a:pPr>
            <a:r>
              <a:rPr lang="en-US" dirty="0" smtClean="0">
                <a:sym typeface="Times New Roman"/>
              </a:rPr>
              <a:t>Could add a specific OASIS slide or Alliant slide.</a:t>
            </a:r>
          </a:p>
          <a:p>
            <a:pPr>
              <a:spcBef>
                <a:spcPts val="0"/>
              </a:spcBef>
              <a:buSzPct val="25000"/>
            </a:pPr>
            <a:r>
              <a:rPr lang="en-US" dirty="0" smtClean="0">
                <a:sym typeface="Times New Roman"/>
              </a:rPr>
              <a:t>Can use non-GSA contract when appropriate.</a:t>
            </a:r>
          </a:p>
          <a:p>
            <a:pPr>
              <a:spcBef>
                <a:spcPts val="0"/>
              </a:spcBef>
              <a:buSzPct val="25000"/>
            </a:pPr>
            <a:r>
              <a:rPr lang="en-US" dirty="0" smtClean="0">
                <a:sym typeface="Times New Roman"/>
              </a:rPr>
              <a:t>Non-</a:t>
            </a:r>
            <a:r>
              <a:rPr lang="en-US" dirty="0" err="1" smtClean="0">
                <a:sym typeface="Times New Roman"/>
              </a:rPr>
              <a:t>protestable</a:t>
            </a:r>
            <a:r>
              <a:rPr lang="en-US" dirty="0" smtClean="0">
                <a:sym typeface="Times New Roman"/>
              </a:rPr>
              <a:t> under $10M under FAR 16.</a:t>
            </a:r>
          </a:p>
          <a:p>
            <a:pPr>
              <a:spcBef>
                <a:spcPts val="0"/>
              </a:spcBef>
              <a:buSzPct val="25000"/>
            </a:pPr>
            <a:r>
              <a:rPr lang="en-US" dirty="0" smtClean="0">
                <a:sym typeface="Times New Roman"/>
              </a:rPr>
              <a:t>Pre-vetted group of contractors; life-cycle much shorter.</a:t>
            </a:r>
            <a:endParaRPr lang="en-US" dirty="0">
              <a:sym typeface="Times New Roman"/>
            </a:endParaRPr>
          </a:p>
        </p:txBody>
      </p:sp>
      <p:sp>
        <p:nvSpPr>
          <p:cNvPr id="125" name="Shape 125"/>
          <p:cNvSpPr txBox="1">
            <a:spLocks noGrp="1"/>
          </p:cNvSpPr>
          <p:nvPr>
            <p:ph type="sldNum" idx="12"/>
          </p:nvPr>
        </p:nvSpPr>
        <p:spPr>
          <a:xfrm>
            <a:off x="3972561" y="8831580"/>
            <a:ext cx="3037839" cy="464820"/>
          </a:xfrm>
          <a:prstGeom prst="rect">
            <a:avLst/>
          </a:prstGeom>
          <a:noFill/>
          <a:ln>
            <a:noFill/>
          </a:ln>
        </p:spPr>
        <p:txBody>
          <a:bodyPr lIns="93162" tIns="46568" rIns="93162" bIns="46568" anchor="b" anchorCtr="0">
            <a:noAutofit/>
          </a:bodyPr>
          <a:lstStyle/>
          <a:p>
            <a:pPr algn="r">
              <a:buClr>
                <a:schemeClr val="dk1"/>
              </a:buClr>
              <a:buSzPct val="25000"/>
            </a:pPr>
            <a:r>
              <a:rPr lang="en-US" dirty="0"/>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45" name="Shape 245"/>
          <p:cNvSpPr txBox="1">
            <a:spLocks noGrp="1"/>
          </p:cNvSpPr>
          <p:nvPr>
            <p:ph type="body" idx="1"/>
          </p:nvPr>
        </p:nvSpPr>
        <p:spPr>
          <a:xfrm>
            <a:off x="934721" y="4414176"/>
            <a:ext cx="5140959" cy="4184992"/>
          </a:xfrm>
          <a:prstGeom prst="rect">
            <a:avLst/>
          </a:prstGeom>
          <a:noFill/>
          <a:ln>
            <a:noFill/>
          </a:ln>
        </p:spPr>
        <p:txBody>
          <a:bodyPr lIns="93162" tIns="46568" rIns="93162" bIns="46568" anchor="t" anchorCtr="0">
            <a:noAutofit/>
          </a:bodyPr>
          <a:lstStyle/>
          <a:p>
            <a:pPr>
              <a:spcBef>
                <a:spcPts val="0"/>
              </a:spcBef>
              <a:buSzPct val="25000"/>
            </a:pPr>
            <a:r>
              <a:rPr lang="en-US" dirty="0" smtClean="0">
                <a:sym typeface="Times New Roman"/>
              </a:rPr>
              <a:t>AAS is Non-appropriated.  We are recovering</a:t>
            </a:r>
            <a:r>
              <a:rPr lang="en-US" baseline="0" dirty="0" smtClean="0">
                <a:sym typeface="Times New Roman"/>
              </a:rPr>
              <a:t> our costs by providing high valued services.</a:t>
            </a:r>
          </a:p>
          <a:p>
            <a:pPr>
              <a:spcBef>
                <a:spcPts val="0"/>
              </a:spcBef>
              <a:buSzPct val="25000"/>
            </a:pPr>
            <a:r>
              <a:rPr lang="en-US" baseline="0" dirty="0" smtClean="0">
                <a:sym typeface="Times New Roman"/>
              </a:rPr>
              <a:t>The surcharge is calculated by the com</a:t>
            </a:r>
            <a:r>
              <a:rPr lang="en-US" dirty="0" smtClean="0">
                <a:sym typeface="Times New Roman"/>
              </a:rPr>
              <a:t>plexity, size, risk, of the project. </a:t>
            </a:r>
          </a:p>
          <a:p>
            <a:pPr>
              <a:spcBef>
                <a:spcPts val="0"/>
              </a:spcBef>
              <a:buSzPct val="25000"/>
            </a:pPr>
            <a:r>
              <a:rPr lang="en-US" dirty="0" smtClean="0">
                <a:sym typeface="Times New Roman"/>
              </a:rPr>
              <a:t>$250M charges 3% </a:t>
            </a:r>
            <a:endParaRPr lang="en-US" dirty="0">
              <a:sym typeface="Times New Roman"/>
            </a:endParaRPr>
          </a:p>
        </p:txBody>
      </p:sp>
      <p:sp>
        <p:nvSpPr>
          <p:cNvPr id="246" name="Shape 246"/>
          <p:cNvSpPr txBox="1">
            <a:spLocks noGrp="1"/>
          </p:cNvSpPr>
          <p:nvPr>
            <p:ph type="sldNum" idx="12"/>
          </p:nvPr>
        </p:nvSpPr>
        <p:spPr>
          <a:xfrm>
            <a:off x="3972561" y="8831580"/>
            <a:ext cx="3037839" cy="464820"/>
          </a:xfrm>
          <a:prstGeom prst="rect">
            <a:avLst/>
          </a:prstGeom>
          <a:noFill/>
          <a:ln>
            <a:noFill/>
          </a:ln>
        </p:spPr>
        <p:txBody>
          <a:bodyPr lIns="93162" tIns="46568" rIns="93162" bIns="46568" anchor="b" anchorCtr="0">
            <a:noAutofit/>
          </a:bodyPr>
          <a:lstStyle/>
          <a:p>
            <a:pPr algn="r">
              <a:buClr>
                <a:schemeClr val="dk1"/>
              </a:buClr>
              <a:buSzPct val="25000"/>
            </a:pPr>
            <a:r>
              <a:rPr lang="en-US" dirty="0"/>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smtClean="0">
                <a:solidFill>
                  <a:schemeClr val="tx1"/>
                </a:solidFill>
                <a:effectLst/>
                <a:latin typeface="+mn-lt"/>
                <a:ea typeface="+mn-ea"/>
                <a:cs typeface="+mn-cs"/>
              </a:rPr>
              <a:t>Naval Facilities (NAVFAC) Engineering and Expeditionary Warfare Center</a:t>
            </a:r>
            <a:endParaRPr lang="en-US" sz="900" kern="1200" dirty="0" smtClean="0">
              <a:solidFill>
                <a:schemeClr val="tx1"/>
              </a:solidFill>
              <a:effectLst/>
              <a:latin typeface="+mn-lt"/>
              <a:ea typeface="+mn-ea"/>
              <a:cs typeface="+mn-cs"/>
            </a:endParaRPr>
          </a:p>
          <a:p>
            <a:pPr eaLnBrk="0" fontAlgn="base" hangingPunct="0"/>
            <a:r>
              <a:rPr lang="en-US" sz="900" kern="1200" dirty="0" smtClean="0">
                <a:solidFill>
                  <a:schemeClr val="tx1"/>
                </a:solidFill>
                <a:effectLst/>
                <a:latin typeface="+mn-lt"/>
                <a:ea typeface="+mn-ea"/>
                <a:cs typeface="+mn-cs"/>
              </a:rPr>
              <a:t>In May 2015, GSA FAS competed and awarded the first GSA FAS Region 9 One Acquisition Solution Integrated Services - Small Business (OASIS-SB) task order for the Naval Facilities (NAVFAC) Engineering and Expeditionary Warfare Center (EXWC) located at Port Hueneme, California.  Valued at $24M over a 5 year period of performance, the task order will provide engineering and product support services, design, operation and maintenance, modernization, and equipment development for Sealift Platforms including the Navy's Elevated Causeway - Modular (ELCAS (M)), Amphibious Bulk Liquid Transfer System (ABLTS), Amphibious Re-Supply Cargo, 5-Ton (LARC-V A1-1/A-2), Improved Navy Lighterage System (INLS), Marine Prepositioning Force Utility Boats (MPF UB), and other Naval Beach Group (NBG) assets.  Contract was awarded to Synectic Solutions, Inc., a Woman-Owned Small Business (WOSB).</a:t>
            </a:r>
          </a:p>
          <a:p>
            <a:pPr eaLnBrk="0" fontAlgn="base" hangingPunct="0"/>
            <a:r>
              <a:rPr lang="en-US" sz="900" b="1" kern="1200" dirty="0" smtClean="0">
                <a:solidFill>
                  <a:schemeClr val="tx1"/>
                </a:solidFill>
                <a:effectLst/>
                <a:latin typeface="+mn-lt"/>
                <a:ea typeface="+mn-ea"/>
                <a:cs typeface="+mn-cs"/>
              </a:rPr>
              <a:t>DMDC Systems Life Cycle Management Support Services</a:t>
            </a:r>
            <a:endParaRPr lang="en-US" sz="900" kern="1200" dirty="0" smtClean="0">
              <a:solidFill>
                <a:schemeClr val="tx1"/>
              </a:solidFill>
              <a:effectLst/>
              <a:latin typeface="+mn-lt"/>
              <a:ea typeface="+mn-ea"/>
              <a:cs typeface="+mn-cs"/>
            </a:endParaRPr>
          </a:p>
          <a:p>
            <a:pPr eaLnBrk="0" fontAlgn="base" hangingPunct="0"/>
            <a:r>
              <a:rPr lang="en-US" sz="900" kern="1200" dirty="0" smtClean="0">
                <a:solidFill>
                  <a:schemeClr val="tx1"/>
                </a:solidFill>
                <a:effectLst/>
                <a:latin typeface="+mn-lt"/>
                <a:ea typeface="+mn-ea"/>
                <a:cs typeface="+mn-cs"/>
              </a:rPr>
              <a:t>The Defense Manpower Data Center (DMDC): DMDC supports major programs and initiatives within the Department of Defense (DoD) and maintains the largest archive of personnel, manpower, training, security and financial data within the DoD. </a:t>
            </a:r>
          </a:p>
          <a:p>
            <a:pPr eaLnBrk="0" fontAlgn="base" hangingPunct="0"/>
            <a:r>
              <a:rPr lang="en-US" sz="900" kern="1200" dirty="0" smtClean="0">
                <a:solidFill>
                  <a:schemeClr val="tx1"/>
                </a:solidFill>
                <a:effectLst/>
                <a:latin typeface="+mn-lt"/>
                <a:ea typeface="+mn-ea"/>
                <a:cs typeface="+mn-cs"/>
              </a:rPr>
              <a:t>In August of 2012,  GSA Awarded the Systems Lifecycle Management Support Task order to support the Systems and Technical Support Division (STSD) with a 36 month period of performance of August 24, 2012 through February 23, 2015. The task order was awarded competitively under the Alliant Small Business GWAC as a Firm Fixed Price for a total value of $34.3 million. To date the current value of the task order is $45,595,625.43</a:t>
            </a:r>
          </a:p>
          <a:p>
            <a:pPr eaLnBrk="0" fontAlgn="base" hangingPunct="0"/>
            <a:r>
              <a:rPr lang="en-US" sz="900" kern="1200" dirty="0" smtClean="0">
                <a:solidFill>
                  <a:schemeClr val="tx1"/>
                </a:solidFill>
                <a:effectLst/>
                <a:latin typeface="+mn-lt"/>
                <a:ea typeface="+mn-ea"/>
                <a:cs typeface="+mn-cs"/>
              </a:rPr>
              <a:t>As with the previous task order, the follow on order provides a full range of Information Technology (IT) related services and technical solutions that encompasses enterprise level system administration services, operations, configuration management, security management, testing, quality assurance and sustainment requirements of the DMDC installed infrastructure, as well as infrastructure design and deployment of new system initiatives. The follow on task order has been awarded for a Base period of 6 months and nine (9) six month options (5 Years) which will include optional CLINs valued at $115.3M.</a:t>
            </a:r>
          </a:p>
          <a:p>
            <a:r>
              <a:rPr lang="en-US" sz="1000" kern="1200" dirty="0" smtClean="0">
                <a:solidFill>
                  <a:schemeClr val="tx1"/>
                </a:solidFill>
                <a:effectLst/>
                <a:latin typeface="+mn-lt"/>
                <a:ea typeface="+mn-ea"/>
                <a:cs typeface="+mn-cs"/>
              </a:rPr>
              <a:t> </a:t>
            </a:r>
          </a:p>
        </p:txBody>
      </p:sp>
      <p:sp>
        <p:nvSpPr>
          <p:cNvPr id="4" name="Slide Number Placeholder 3"/>
          <p:cNvSpPr>
            <a:spLocks noGrp="1"/>
          </p:cNvSpPr>
          <p:nvPr>
            <p:ph type="sldNum" idx="10"/>
          </p:nvPr>
        </p:nvSpPr>
        <p:spPr/>
        <p:txBody>
          <a:bodyPr/>
          <a:lstStyle/>
          <a:p>
            <a:pPr>
              <a:buClr>
                <a:schemeClr val="dk1"/>
              </a:buClr>
            </a:pPr>
            <a:endParaRPr lang="en-US" dirty="0" smtClean="0"/>
          </a:p>
          <a:p>
            <a:pPr marL="465887" lvl="1" indent="-90589">
              <a:buClr>
                <a:srgbClr val="000000"/>
              </a:buClr>
              <a:buFont typeface="Courier New"/>
              <a:buChar char="o"/>
            </a:pPr>
            <a:endParaRPr lang="en-US" dirty="0" smtClean="0"/>
          </a:p>
          <a:p>
            <a:pPr marL="931774" lvl="2" indent="-90589">
              <a:buClr>
                <a:srgbClr val="000000"/>
              </a:buClr>
              <a:buFont typeface="Wingdings"/>
              <a:buChar char="§"/>
            </a:pPr>
            <a:endParaRPr lang="en-US" dirty="0" smtClean="0"/>
          </a:p>
          <a:p>
            <a:pPr marL="1397660" lvl="3" indent="-90589">
              <a:buClr>
                <a:srgbClr val="000000"/>
              </a:buClr>
              <a:buFont typeface="Arial"/>
              <a:buChar char="●"/>
            </a:pPr>
            <a:endParaRPr lang="en-US" dirty="0" smtClean="0"/>
          </a:p>
          <a:p>
            <a:pPr marL="1863547" lvl="4" indent="-90589">
              <a:buClr>
                <a:srgbClr val="000000"/>
              </a:buClr>
              <a:buFont typeface="Courier New"/>
              <a:buChar char="o"/>
            </a:pPr>
            <a:endParaRPr lang="en-US" dirty="0" smtClean="0"/>
          </a:p>
          <a:p>
            <a:pPr marL="2329434" lvl="5" indent="-90589">
              <a:buClr>
                <a:srgbClr val="000000"/>
              </a:buClr>
              <a:buFont typeface="Wingdings"/>
              <a:buChar char="§"/>
            </a:pPr>
            <a:endParaRPr lang="en-US" dirty="0" smtClean="0"/>
          </a:p>
          <a:p>
            <a:pPr marL="2795321" lvl="6" indent="-90589">
              <a:buClr>
                <a:srgbClr val="000000"/>
              </a:buClr>
              <a:buFont typeface="Arial"/>
              <a:buChar char="●"/>
            </a:pPr>
            <a:endParaRPr lang="en-US" dirty="0" smtClean="0"/>
          </a:p>
          <a:p>
            <a:pPr marL="3261208" lvl="7" indent="-90589">
              <a:buClr>
                <a:srgbClr val="000000"/>
              </a:buClr>
              <a:buFont typeface="Courier New"/>
              <a:buChar char="o"/>
            </a:pPr>
            <a:endParaRPr lang="en-US" dirty="0" smtClean="0"/>
          </a:p>
          <a:p>
            <a:pPr marL="3727094" lvl="8" indent="-90589">
              <a:buClr>
                <a:srgbClr val="000000"/>
              </a:buClr>
              <a:buFont typeface="Wingdings"/>
              <a:buChar char="§"/>
            </a:pPr>
            <a:endParaRPr lang="en-US" dirty="0"/>
          </a:p>
        </p:txBody>
      </p:sp>
    </p:spTree>
    <p:extLst>
      <p:ext uri="{BB962C8B-B14F-4D97-AF65-F5344CB8AC3E}">
        <p14:creationId xmlns:p14="http://schemas.microsoft.com/office/powerpoint/2010/main" val="122497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smtClean="0">
                <a:solidFill>
                  <a:schemeClr val="tx1"/>
                </a:solidFill>
                <a:effectLst/>
              </a:rPr>
              <a:t>OCIO Multiple Award BPA</a:t>
            </a:r>
            <a:endParaRPr lang="en-US" sz="900" kern="1200" dirty="0" smtClean="0">
              <a:solidFill>
                <a:schemeClr val="tx1"/>
              </a:solidFill>
              <a:effectLst/>
            </a:endParaRPr>
          </a:p>
          <a:p>
            <a:pPr eaLnBrk="0" fontAlgn="base" hangingPunct="0"/>
            <a:r>
              <a:rPr lang="en-US" sz="900" kern="1200" dirty="0" smtClean="0">
                <a:solidFill>
                  <a:schemeClr val="tx1"/>
                </a:solidFill>
                <a:effectLst/>
              </a:rPr>
              <a:t>This blanket purchase agreement (BPA) is to acquire specialized IT services and software licensing, in relation to the D2D Platform, for enterprise data and information management. The BPA has an estimated value of $112 million with a five year period of performance The IT services from this BPA will support, maintain, improve, optimize, and modernize GSA’s existing data warehousing, data management, and information management systems. The BPA’s IT services will also develop new software for enterprise data and information management systems. In addition, GSA will utilize these IT services to support its client agencies in order to advance data analytics for making business decisions, as well as implement the automation of OMB-mandated requirements, such as the Government Performance and Results Modernization Act (GPRAMA) of 2010, for example. The GPRAMA applies to all Federal agencies, including GSA. GSA will be able to utilize the IT services from this BPA to meet the requirements of GPRAMA and support Data/Information Management programs both internally at GSA and externally for our client Agencies. This BPA provides a unique set of solutions not available elsewhere, and is designed to improve GSA’s Government presence. </a:t>
            </a:r>
          </a:p>
          <a:p>
            <a:pPr eaLnBrk="0" fontAlgn="base" hangingPunct="0"/>
            <a:r>
              <a:rPr lang="en-US" sz="900" kern="1200" dirty="0" smtClean="0">
                <a:solidFill>
                  <a:schemeClr val="tx1"/>
                </a:solidFill>
                <a:effectLst/>
              </a:rPr>
              <a:t>The Platform’s Enterprise Information Management (EIM) capabilities include such areas as Data Warehousing, Business Intelligence and Content Management. In addition to EIM capabilities, the D2D Platform provides business process-centric solutions, based on first-class, custom-tailored architecture that is secure, easy-to-maintain, scalable at an enterprise level, and extendable with exceptional interoperability.</a:t>
            </a:r>
          </a:p>
          <a:p>
            <a:r>
              <a:rPr lang="en-US" sz="900" b="1" kern="1200" dirty="0" smtClean="0">
                <a:solidFill>
                  <a:schemeClr val="tx1"/>
                </a:solidFill>
                <a:effectLst/>
              </a:rPr>
              <a:t>HQPACAF Technical and Engineering Support Services</a:t>
            </a:r>
            <a:endParaRPr lang="en-US" sz="900" kern="1200" dirty="0" smtClean="0">
              <a:solidFill>
                <a:schemeClr val="tx1"/>
              </a:solidFill>
              <a:effectLst/>
            </a:endParaRPr>
          </a:p>
          <a:p>
            <a:pPr eaLnBrk="0" fontAlgn="base" hangingPunct="0"/>
            <a:r>
              <a:rPr lang="en-US" sz="900" kern="1200" dirty="0" smtClean="0">
                <a:solidFill>
                  <a:schemeClr val="tx1"/>
                </a:solidFill>
                <a:effectLst/>
              </a:rPr>
              <a:t>This Task order provides Engineering Technical Support Services for Command and Control, Communications, Computers, Intelligence, Surveillance, and Reconnaissance and Operation Activities (C4ISR) for Headquarters Pacific Air Forces (HQ PACAF).  GSA Awarded this  $38 mil Task Order competitively using the Alliant  for GWAC. It has a three year period of performance is scheduled to end in April 2016. The IT systems supporting these intelligence and operations requirements are engineered, tested, and fielded by the HQ PACAF to meet the specific mission requirements for each Numbered Air Force (NAF), Air Operations Center, and Wing. In turn, each unit is responsible for day-to-day system maintenance and continuity of operations.</a:t>
            </a:r>
            <a:br>
              <a:rPr lang="en-US" sz="900" kern="1200" dirty="0" smtClean="0">
                <a:solidFill>
                  <a:schemeClr val="tx1"/>
                </a:solidFill>
                <a:effectLst/>
              </a:rPr>
            </a:br>
            <a:endParaRPr lang="en-US" sz="900" dirty="0"/>
          </a:p>
        </p:txBody>
      </p:sp>
      <p:sp>
        <p:nvSpPr>
          <p:cNvPr id="4" name="Slide Number Placeholder 3"/>
          <p:cNvSpPr>
            <a:spLocks noGrp="1"/>
          </p:cNvSpPr>
          <p:nvPr>
            <p:ph type="sldNum" idx="10"/>
          </p:nvPr>
        </p:nvSpPr>
        <p:spPr/>
        <p:txBody>
          <a:bodyPr/>
          <a:lstStyle/>
          <a:p>
            <a:pPr>
              <a:buClr>
                <a:schemeClr val="dk1"/>
              </a:buClr>
            </a:pPr>
            <a:endParaRPr lang="en-US" dirty="0" smtClean="0"/>
          </a:p>
          <a:p>
            <a:pPr marL="465887" lvl="1" indent="-90589">
              <a:buClr>
                <a:srgbClr val="000000"/>
              </a:buClr>
              <a:buFont typeface="Courier New"/>
              <a:buChar char="o"/>
            </a:pPr>
            <a:endParaRPr lang="en-US" dirty="0" smtClean="0"/>
          </a:p>
          <a:p>
            <a:pPr marL="931774" lvl="2" indent="-90589">
              <a:buClr>
                <a:srgbClr val="000000"/>
              </a:buClr>
              <a:buFont typeface="Wingdings"/>
              <a:buChar char="§"/>
            </a:pPr>
            <a:endParaRPr lang="en-US" dirty="0" smtClean="0"/>
          </a:p>
          <a:p>
            <a:pPr marL="1397660" lvl="3" indent="-90589">
              <a:buClr>
                <a:srgbClr val="000000"/>
              </a:buClr>
              <a:buFont typeface="Arial"/>
              <a:buChar char="●"/>
            </a:pPr>
            <a:endParaRPr lang="en-US" dirty="0" smtClean="0"/>
          </a:p>
          <a:p>
            <a:pPr marL="1863547" lvl="4" indent="-90589">
              <a:buClr>
                <a:srgbClr val="000000"/>
              </a:buClr>
              <a:buFont typeface="Courier New"/>
              <a:buChar char="o"/>
            </a:pPr>
            <a:endParaRPr lang="en-US" dirty="0" smtClean="0"/>
          </a:p>
          <a:p>
            <a:pPr marL="2329434" lvl="5" indent="-90589">
              <a:buClr>
                <a:srgbClr val="000000"/>
              </a:buClr>
              <a:buFont typeface="Wingdings"/>
              <a:buChar char="§"/>
            </a:pPr>
            <a:endParaRPr lang="en-US" dirty="0" smtClean="0"/>
          </a:p>
          <a:p>
            <a:pPr marL="2795321" lvl="6" indent="-90589">
              <a:buClr>
                <a:srgbClr val="000000"/>
              </a:buClr>
              <a:buFont typeface="Arial"/>
              <a:buChar char="●"/>
            </a:pPr>
            <a:endParaRPr lang="en-US" dirty="0" smtClean="0"/>
          </a:p>
          <a:p>
            <a:pPr marL="3261208" lvl="7" indent="-90589">
              <a:buClr>
                <a:srgbClr val="000000"/>
              </a:buClr>
              <a:buFont typeface="Courier New"/>
              <a:buChar char="o"/>
            </a:pPr>
            <a:endParaRPr lang="en-US" dirty="0" smtClean="0"/>
          </a:p>
          <a:p>
            <a:pPr marL="3727094" lvl="8" indent="-90589">
              <a:buClr>
                <a:srgbClr val="000000"/>
              </a:buClr>
              <a:buFont typeface="Wingdings"/>
              <a:buChar char="§"/>
            </a:pPr>
            <a:endParaRPr lang="en-US" dirty="0"/>
          </a:p>
        </p:txBody>
      </p:sp>
    </p:spTree>
    <p:extLst>
      <p:ext uri="{BB962C8B-B14F-4D97-AF65-F5344CB8AC3E}">
        <p14:creationId xmlns:p14="http://schemas.microsoft.com/office/powerpoint/2010/main" val="122497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1096962"/>
            <a:ext cx="8321675" cy="549275"/>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6" name="Shape 26"/>
          <p:cNvSpPr txBox="1">
            <a:spLocks noGrp="1"/>
          </p:cNvSpPr>
          <p:nvPr>
            <p:ph type="body" idx="1"/>
          </p:nvPr>
        </p:nvSpPr>
        <p:spPr>
          <a:xfrm>
            <a:off x="455612" y="2011680"/>
            <a:ext cx="8321039" cy="4206240"/>
          </a:xfrm>
          <a:prstGeom prst="rect">
            <a:avLst/>
          </a:prstGeom>
          <a:noFill/>
          <a:ln>
            <a:noFill/>
          </a:ln>
        </p:spPr>
        <p:txBody>
          <a:bodyPr lIns="91425" tIns="91425" rIns="91425" bIns="91425" anchor="t" anchorCtr="0"/>
          <a:lstStyle>
            <a:lvl1pPr rtl="0">
              <a:spcBef>
                <a:spcPts val="0"/>
              </a:spcBef>
              <a:defRPr/>
            </a:lvl1pPr>
            <a:lvl2pPr rtl="0">
              <a:spcBef>
                <a:spcPts val="0"/>
              </a:spcBef>
              <a:buClr>
                <a:srgbClr val="013C88"/>
              </a:buClr>
              <a:buFont typeface="Arial"/>
              <a:buChar char="•"/>
              <a:defRPr/>
            </a:lvl2pPr>
            <a:lvl3pPr rtl="0">
              <a:spcBef>
                <a:spcPts val="0"/>
              </a:spcBef>
              <a:defRPr/>
            </a:lvl3pPr>
            <a:lvl4pPr marL="1600200" indent="-76200" rtl="0">
              <a:spcBef>
                <a:spcPts val="0"/>
              </a:spcBef>
              <a:buClr>
                <a:srgbClr val="013C88"/>
              </a:buClr>
              <a:buFont typeface="Arial"/>
              <a:buChar char="•"/>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7" name="Shape 27"/>
          <p:cNvSpPr txBox="1">
            <a:spLocks noGrp="1"/>
          </p:cNvSpPr>
          <p:nvPr>
            <p:ph type="sldNum" idx="12"/>
          </p:nvPr>
        </p:nvSpPr>
        <p:spPr>
          <a:xfrm>
            <a:off x="8321675" y="6248400"/>
            <a:ext cx="457200" cy="457200"/>
          </a:xfrm>
          <a:prstGeom prst="rect">
            <a:avLst/>
          </a:prstGeom>
          <a:noFill/>
          <a:ln>
            <a:noFill/>
          </a:ln>
        </p:spPr>
        <p:txBody>
          <a:bodyPr lIns="91425" tIns="91425" rIns="91425" bIns="91425" anchor="t" anchorCtr="0">
            <a:noAutofit/>
          </a:bodyPr>
          <a:lstStyle/>
          <a:p>
            <a:pPr marL="0" lvl="0" indent="0">
              <a:spcBef>
                <a:spcPts val="0"/>
              </a:spcBef>
              <a:buClr>
                <a:schemeClr val="dk1"/>
              </a:buClr>
              <a:buFont typeface="Arial"/>
              <a:buNone/>
            </a:pPr>
            <a:endParaRPr dirty="0"/>
          </a:p>
          <a:p>
            <a:pPr marL="457200" lvl="1" indent="-88900">
              <a:spcBef>
                <a:spcPts val="0"/>
              </a:spcBef>
              <a:buClr>
                <a:srgbClr val="000000"/>
              </a:buClr>
              <a:buFont typeface="Courier New"/>
              <a:buChar char="o"/>
            </a:pPr>
            <a:endParaRPr dirty="0"/>
          </a:p>
          <a:p>
            <a:pPr marL="914400" lvl="2" indent="-88900">
              <a:spcBef>
                <a:spcPts val="0"/>
              </a:spcBef>
              <a:buClr>
                <a:srgbClr val="000000"/>
              </a:buClr>
              <a:buFont typeface="Wingdings"/>
              <a:buChar char="§"/>
            </a:pPr>
            <a:endParaRPr dirty="0"/>
          </a:p>
          <a:p>
            <a:pPr marL="1371600" lvl="3" indent="-88900">
              <a:spcBef>
                <a:spcPts val="0"/>
              </a:spcBef>
              <a:buClr>
                <a:srgbClr val="000000"/>
              </a:buClr>
              <a:buFont typeface="Arial"/>
              <a:buChar char="●"/>
            </a:pPr>
            <a:endParaRPr dirty="0"/>
          </a:p>
          <a:p>
            <a:pPr marL="1828800" lvl="4" indent="-88900">
              <a:spcBef>
                <a:spcPts val="0"/>
              </a:spcBef>
              <a:buClr>
                <a:srgbClr val="000000"/>
              </a:buClr>
              <a:buFont typeface="Courier New"/>
              <a:buChar char="o"/>
            </a:pPr>
            <a:endParaRPr dirty="0"/>
          </a:p>
          <a:p>
            <a:pPr marL="2286000" lvl="5" indent="-88900">
              <a:spcBef>
                <a:spcPts val="0"/>
              </a:spcBef>
              <a:buClr>
                <a:srgbClr val="000000"/>
              </a:buClr>
              <a:buFont typeface="Wingdings"/>
              <a:buChar char="§"/>
            </a:pPr>
            <a:endParaRPr dirty="0"/>
          </a:p>
          <a:p>
            <a:pPr marL="2743200" lvl="6" indent="-88900">
              <a:spcBef>
                <a:spcPts val="0"/>
              </a:spcBef>
              <a:buClr>
                <a:srgbClr val="000000"/>
              </a:buClr>
              <a:buFont typeface="Arial"/>
              <a:buChar char="●"/>
            </a:pPr>
            <a:endParaRPr dirty="0"/>
          </a:p>
          <a:p>
            <a:pPr marL="3200400" lvl="7" indent="-88900">
              <a:spcBef>
                <a:spcPts val="0"/>
              </a:spcBef>
              <a:buClr>
                <a:srgbClr val="000000"/>
              </a:buClr>
              <a:buFont typeface="Courier New"/>
              <a:buChar char="o"/>
            </a:pPr>
            <a:endParaRPr dirty="0"/>
          </a:p>
          <a:p>
            <a:pPr marL="3657600" lvl="8" indent="-88900">
              <a:spcBef>
                <a:spcPts val="0"/>
              </a:spcBef>
              <a:buClr>
                <a:srgbClr val="000000"/>
              </a:buClr>
              <a:buFont typeface="Wingdings"/>
              <a:buChar char="§"/>
            </a:pPr>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63"/>
        <p:cNvGrpSpPr/>
        <p:nvPr/>
      </p:nvGrpSpPr>
      <p:grpSpPr>
        <a:xfrm>
          <a:off x="0" y="0"/>
          <a:ext cx="0" cy="0"/>
          <a:chOff x="0" y="0"/>
          <a:chExt cx="0" cy="0"/>
        </a:xfrm>
      </p:grpSpPr>
      <p:sp>
        <p:nvSpPr>
          <p:cNvPr id="64" name="Shape 64"/>
          <p:cNvSpPr txBox="1">
            <a:spLocks noGrp="1"/>
          </p:cNvSpPr>
          <p:nvPr>
            <p:ph type="title"/>
          </p:nvPr>
        </p:nvSpPr>
        <p:spPr>
          <a:xfrm rot="5400000">
            <a:off x="4931569" y="2953543"/>
            <a:ext cx="4648199" cy="1941511"/>
          </a:xfrm>
          <a:prstGeom prst="rect">
            <a:avLst/>
          </a:prstGeom>
          <a:noFill/>
          <a:ln>
            <a:noFill/>
          </a:ln>
        </p:spPr>
        <p:txBody>
          <a:bodyPr lIns="91425" tIns="91425" rIns="91425" bIns="91425" anchor="t"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65" name="Shape 65"/>
          <p:cNvSpPr txBox="1">
            <a:spLocks noGrp="1"/>
          </p:cNvSpPr>
          <p:nvPr>
            <p:ph type="body" idx="1"/>
          </p:nvPr>
        </p:nvSpPr>
        <p:spPr>
          <a:xfrm rot="5400000">
            <a:off x="969962" y="1085849"/>
            <a:ext cx="4648199" cy="5676900"/>
          </a:xfrm>
          <a:prstGeom prst="rect">
            <a:avLst/>
          </a:prstGeom>
          <a:noFill/>
          <a:ln>
            <a:noFill/>
          </a:ln>
        </p:spPr>
        <p:txBody>
          <a:bodyPr lIns="91425" tIns="91425" rIns="91425" bIns="91425" anchor="t" anchorCtr="0"/>
          <a:lstStyle>
            <a:lvl1pPr marL="228600" indent="-76200" algn="l" rtl="0">
              <a:spcBef>
                <a:spcPts val="480"/>
              </a:spcBef>
              <a:spcAft>
                <a:spcPts val="0"/>
              </a:spcAft>
              <a:buClr>
                <a:srgbClr val="990000"/>
              </a:buClr>
              <a:buFont typeface="Arial"/>
              <a:buChar char="•"/>
              <a:defRPr/>
            </a:lvl1pPr>
            <a:lvl2pPr marL="742950" indent="-69850" algn="l" rtl="0">
              <a:spcBef>
                <a:spcPts val="480"/>
              </a:spcBef>
              <a:spcAft>
                <a:spcPts val="0"/>
              </a:spcAft>
              <a:buClr>
                <a:srgbClr val="990000"/>
              </a:buClr>
              <a:buFont typeface="Noto Symbol"/>
              <a:buChar char="▪"/>
              <a:defRPr/>
            </a:lvl2pPr>
            <a:lvl3pPr marL="1143000" indent="-76200" algn="l" rtl="0">
              <a:spcBef>
                <a:spcPts val="480"/>
              </a:spcBef>
              <a:spcAft>
                <a:spcPts val="0"/>
              </a:spcAft>
              <a:buClr>
                <a:srgbClr val="990000"/>
              </a:buClr>
              <a:buFont typeface="Arial"/>
              <a:buChar char="•"/>
              <a:defRPr/>
            </a:lvl3pPr>
            <a:lvl4pPr marL="1600200" indent="-76200" algn="l" rtl="0">
              <a:spcBef>
                <a:spcPts val="480"/>
              </a:spcBef>
              <a:spcAft>
                <a:spcPts val="0"/>
              </a:spcAft>
              <a:buClr>
                <a:srgbClr val="990000"/>
              </a:buClr>
              <a:buFont typeface="Noto Symbol"/>
              <a:buChar char="▪"/>
              <a:defRPr/>
            </a:lvl4pPr>
            <a:lvl5pPr marL="2057400" indent="-76200" algn="l" rtl="0">
              <a:spcBef>
                <a:spcPts val="480"/>
              </a:spcBef>
              <a:spcAft>
                <a:spcPts val="0"/>
              </a:spcAft>
              <a:buClr>
                <a:srgbClr val="990000"/>
              </a:buClr>
              <a:buFont typeface="Arial"/>
              <a:buChar char="•"/>
              <a:defRPr/>
            </a:lvl5pPr>
            <a:lvl6pPr marL="2514600" indent="-76200" algn="l" rtl="0">
              <a:spcBef>
                <a:spcPts val="480"/>
              </a:spcBef>
              <a:spcAft>
                <a:spcPts val="0"/>
              </a:spcAft>
              <a:buClr>
                <a:srgbClr val="990033"/>
              </a:buClr>
              <a:buFont typeface="Noto Symbol"/>
              <a:buChar char="▫"/>
              <a:defRPr/>
            </a:lvl6pPr>
            <a:lvl7pPr marL="2971800" indent="-76200" algn="l" rtl="0">
              <a:spcBef>
                <a:spcPts val="480"/>
              </a:spcBef>
              <a:spcAft>
                <a:spcPts val="0"/>
              </a:spcAft>
              <a:buClr>
                <a:srgbClr val="990033"/>
              </a:buClr>
              <a:buFont typeface="Noto Symbol"/>
              <a:buChar char="▫"/>
              <a:defRPr/>
            </a:lvl7pPr>
            <a:lvl8pPr marL="3429000" indent="-76200" algn="l" rtl="0">
              <a:spcBef>
                <a:spcPts val="480"/>
              </a:spcBef>
              <a:spcAft>
                <a:spcPts val="0"/>
              </a:spcAft>
              <a:buClr>
                <a:srgbClr val="990033"/>
              </a:buClr>
              <a:buFont typeface="Noto Symbol"/>
              <a:buChar char="▫"/>
              <a:defRPr/>
            </a:lvl8pPr>
            <a:lvl9pPr marL="3886200" indent="-76200" algn="l" rtl="0">
              <a:spcBef>
                <a:spcPts val="480"/>
              </a:spcBef>
              <a:spcAft>
                <a:spcPts val="0"/>
              </a:spcAft>
              <a:buClr>
                <a:srgbClr val="990033"/>
              </a:buClr>
              <a:buFont typeface="Noto Symbol"/>
              <a:buChar char="▫"/>
              <a:defRPr/>
            </a:lvl9pPr>
          </a:lstStyle>
          <a:p>
            <a:endParaRPr/>
          </a:p>
        </p:txBody>
      </p:sp>
      <p:sp>
        <p:nvSpPr>
          <p:cNvPr id="66" name="Shape 66"/>
          <p:cNvSpPr txBox="1">
            <a:spLocks noGrp="1"/>
          </p:cNvSpPr>
          <p:nvPr>
            <p:ph type="sldNum" idx="12"/>
          </p:nvPr>
        </p:nvSpPr>
        <p:spPr>
          <a:xfrm>
            <a:off x="8321675" y="6248400"/>
            <a:ext cx="457200" cy="457200"/>
          </a:xfrm>
          <a:prstGeom prst="rect">
            <a:avLst/>
          </a:prstGeom>
          <a:noFill/>
          <a:ln>
            <a:noFill/>
          </a:ln>
        </p:spPr>
        <p:txBody>
          <a:bodyPr lIns="91425" tIns="91425" rIns="91425" bIns="91425" anchor="t" anchorCtr="0">
            <a:noAutofit/>
          </a:bodyPr>
          <a:lstStyle/>
          <a:p>
            <a:pPr marL="0" lvl="0" indent="0">
              <a:spcBef>
                <a:spcPts val="0"/>
              </a:spcBef>
              <a:buClr>
                <a:schemeClr val="dk1"/>
              </a:buClr>
              <a:buFont typeface="Arial"/>
              <a:buNone/>
            </a:pPr>
            <a:endParaRPr dirty="0"/>
          </a:p>
          <a:p>
            <a:pPr marL="457200" lvl="1" indent="-88900">
              <a:spcBef>
                <a:spcPts val="0"/>
              </a:spcBef>
              <a:buClr>
                <a:srgbClr val="000000"/>
              </a:buClr>
              <a:buFont typeface="Courier New"/>
              <a:buChar char="o"/>
            </a:pPr>
            <a:endParaRPr dirty="0"/>
          </a:p>
          <a:p>
            <a:pPr marL="914400" lvl="2" indent="-88900">
              <a:spcBef>
                <a:spcPts val="0"/>
              </a:spcBef>
              <a:buClr>
                <a:srgbClr val="000000"/>
              </a:buClr>
              <a:buFont typeface="Wingdings"/>
              <a:buChar char="§"/>
            </a:pPr>
            <a:endParaRPr dirty="0"/>
          </a:p>
          <a:p>
            <a:pPr marL="1371600" lvl="3" indent="-88900">
              <a:spcBef>
                <a:spcPts val="0"/>
              </a:spcBef>
              <a:buClr>
                <a:srgbClr val="000000"/>
              </a:buClr>
              <a:buFont typeface="Arial"/>
              <a:buChar char="●"/>
            </a:pPr>
            <a:endParaRPr dirty="0"/>
          </a:p>
          <a:p>
            <a:pPr marL="1828800" lvl="4" indent="-88900">
              <a:spcBef>
                <a:spcPts val="0"/>
              </a:spcBef>
              <a:buClr>
                <a:srgbClr val="000000"/>
              </a:buClr>
              <a:buFont typeface="Courier New"/>
              <a:buChar char="o"/>
            </a:pPr>
            <a:endParaRPr dirty="0"/>
          </a:p>
          <a:p>
            <a:pPr marL="2286000" lvl="5" indent="-88900">
              <a:spcBef>
                <a:spcPts val="0"/>
              </a:spcBef>
              <a:buClr>
                <a:srgbClr val="000000"/>
              </a:buClr>
              <a:buFont typeface="Wingdings"/>
              <a:buChar char="§"/>
            </a:pPr>
            <a:endParaRPr dirty="0"/>
          </a:p>
          <a:p>
            <a:pPr marL="2743200" lvl="6" indent="-88900">
              <a:spcBef>
                <a:spcPts val="0"/>
              </a:spcBef>
              <a:buClr>
                <a:srgbClr val="000000"/>
              </a:buClr>
              <a:buFont typeface="Arial"/>
              <a:buChar char="●"/>
            </a:pPr>
            <a:endParaRPr dirty="0"/>
          </a:p>
          <a:p>
            <a:pPr marL="3200400" lvl="7" indent="-88900">
              <a:spcBef>
                <a:spcPts val="0"/>
              </a:spcBef>
              <a:buClr>
                <a:srgbClr val="000000"/>
              </a:buClr>
              <a:buFont typeface="Courier New"/>
              <a:buChar char="o"/>
            </a:pPr>
            <a:endParaRPr dirty="0"/>
          </a:p>
          <a:p>
            <a:pPr marL="3657600" lvl="8" indent="-88900">
              <a:spcBef>
                <a:spcPts val="0"/>
              </a:spcBef>
              <a:buClr>
                <a:srgbClr val="000000"/>
              </a:buClr>
              <a:buFont typeface="Wingdings"/>
              <a:buChar char="§"/>
            </a:pP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1600200"/>
            <a:ext cx="7769225" cy="549275"/>
          </a:xfrm>
          <a:prstGeom prst="rect">
            <a:avLst/>
          </a:prstGeom>
          <a:noFill/>
          <a:ln>
            <a:noFill/>
          </a:ln>
        </p:spPr>
        <p:txBody>
          <a:bodyPr lIns="91425" tIns="91425" rIns="91425" bIns="91425" anchor="t"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69" name="Shape 69"/>
          <p:cNvSpPr txBox="1">
            <a:spLocks noGrp="1"/>
          </p:cNvSpPr>
          <p:nvPr>
            <p:ph type="sldNum" idx="12"/>
          </p:nvPr>
        </p:nvSpPr>
        <p:spPr>
          <a:xfrm>
            <a:off x="8321675" y="6248400"/>
            <a:ext cx="457200" cy="457200"/>
          </a:xfrm>
          <a:prstGeom prst="rect">
            <a:avLst/>
          </a:prstGeom>
          <a:noFill/>
          <a:ln>
            <a:noFill/>
          </a:ln>
        </p:spPr>
        <p:txBody>
          <a:bodyPr lIns="91425" tIns="91425" rIns="91425" bIns="91425" anchor="t" anchorCtr="0">
            <a:noAutofit/>
          </a:bodyPr>
          <a:lstStyle/>
          <a:p>
            <a:pPr marL="0" lvl="0" indent="0">
              <a:spcBef>
                <a:spcPts val="0"/>
              </a:spcBef>
              <a:buClr>
                <a:schemeClr val="dk1"/>
              </a:buClr>
              <a:buFont typeface="Arial"/>
              <a:buNone/>
            </a:pPr>
            <a:endParaRPr dirty="0"/>
          </a:p>
          <a:p>
            <a:pPr marL="457200" lvl="1" indent="-88900">
              <a:spcBef>
                <a:spcPts val="0"/>
              </a:spcBef>
              <a:buClr>
                <a:srgbClr val="000000"/>
              </a:buClr>
              <a:buFont typeface="Courier New"/>
              <a:buChar char="o"/>
            </a:pPr>
            <a:endParaRPr dirty="0"/>
          </a:p>
          <a:p>
            <a:pPr marL="914400" lvl="2" indent="-88900">
              <a:spcBef>
                <a:spcPts val="0"/>
              </a:spcBef>
              <a:buClr>
                <a:srgbClr val="000000"/>
              </a:buClr>
              <a:buFont typeface="Wingdings"/>
              <a:buChar char="§"/>
            </a:pPr>
            <a:endParaRPr dirty="0"/>
          </a:p>
          <a:p>
            <a:pPr marL="1371600" lvl="3" indent="-88900">
              <a:spcBef>
                <a:spcPts val="0"/>
              </a:spcBef>
              <a:buClr>
                <a:srgbClr val="000000"/>
              </a:buClr>
              <a:buFont typeface="Arial"/>
              <a:buChar char="●"/>
            </a:pPr>
            <a:endParaRPr dirty="0"/>
          </a:p>
          <a:p>
            <a:pPr marL="1828800" lvl="4" indent="-88900">
              <a:spcBef>
                <a:spcPts val="0"/>
              </a:spcBef>
              <a:buClr>
                <a:srgbClr val="000000"/>
              </a:buClr>
              <a:buFont typeface="Courier New"/>
              <a:buChar char="o"/>
            </a:pPr>
            <a:endParaRPr dirty="0"/>
          </a:p>
          <a:p>
            <a:pPr marL="2286000" lvl="5" indent="-88900">
              <a:spcBef>
                <a:spcPts val="0"/>
              </a:spcBef>
              <a:buClr>
                <a:srgbClr val="000000"/>
              </a:buClr>
              <a:buFont typeface="Wingdings"/>
              <a:buChar char="§"/>
            </a:pPr>
            <a:endParaRPr dirty="0"/>
          </a:p>
          <a:p>
            <a:pPr marL="2743200" lvl="6" indent="-88900">
              <a:spcBef>
                <a:spcPts val="0"/>
              </a:spcBef>
              <a:buClr>
                <a:srgbClr val="000000"/>
              </a:buClr>
              <a:buFont typeface="Arial"/>
              <a:buChar char="●"/>
            </a:pPr>
            <a:endParaRPr dirty="0"/>
          </a:p>
          <a:p>
            <a:pPr marL="3200400" lvl="7" indent="-88900">
              <a:spcBef>
                <a:spcPts val="0"/>
              </a:spcBef>
              <a:buClr>
                <a:srgbClr val="000000"/>
              </a:buClr>
              <a:buFont typeface="Courier New"/>
              <a:buChar char="o"/>
            </a:pPr>
            <a:endParaRPr dirty="0"/>
          </a:p>
          <a:p>
            <a:pPr marL="3657600" lvl="8" indent="-88900">
              <a:spcBef>
                <a:spcPts val="0"/>
              </a:spcBef>
              <a:buClr>
                <a:srgbClr val="000000"/>
              </a:buClr>
              <a:buFont typeface="Wingdings"/>
              <a:buChar char="§"/>
            </a:pP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1600200"/>
            <a:ext cx="7769225" cy="549275"/>
          </a:xfrm>
          <a:prstGeom prst="rect">
            <a:avLst/>
          </a:prstGeom>
          <a:noFill/>
          <a:ln>
            <a:noFill/>
          </a:ln>
        </p:spPr>
        <p:txBody>
          <a:bodyPr lIns="91425" tIns="91425" rIns="91425" bIns="91425" anchor="t"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72" name="Shape 72"/>
          <p:cNvSpPr txBox="1">
            <a:spLocks noGrp="1"/>
          </p:cNvSpPr>
          <p:nvPr>
            <p:ph type="body" idx="1"/>
          </p:nvPr>
        </p:nvSpPr>
        <p:spPr>
          <a:xfrm>
            <a:off x="455612" y="2362200"/>
            <a:ext cx="3808412" cy="3886200"/>
          </a:xfrm>
          <a:prstGeom prst="rect">
            <a:avLst/>
          </a:prstGeom>
          <a:noFill/>
          <a:ln>
            <a:noFill/>
          </a:ln>
        </p:spPr>
        <p:txBody>
          <a:bodyPr lIns="91425" tIns="91425" rIns="91425" bIns="91425" anchor="t" anchorCtr="0"/>
          <a:lstStyle>
            <a:lvl1pPr marL="228600" indent="-76200" algn="l" rtl="0">
              <a:spcBef>
                <a:spcPts val="480"/>
              </a:spcBef>
              <a:spcAft>
                <a:spcPts val="0"/>
              </a:spcAft>
              <a:buClr>
                <a:srgbClr val="990000"/>
              </a:buClr>
              <a:buFont typeface="Arial"/>
              <a:buChar char="•"/>
              <a:defRPr/>
            </a:lvl1pPr>
            <a:lvl2pPr marL="742950" indent="-69850" algn="l" rtl="0">
              <a:spcBef>
                <a:spcPts val="480"/>
              </a:spcBef>
              <a:spcAft>
                <a:spcPts val="0"/>
              </a:spcAft>
              <a:buClr>
                <a:srgbClr val="990000"/>
              </a:buClr>
              <a:buFont typeface="Noto Symbol"/>
              <a:buChar char="▪"/>
              <a:defRPr/>
            </a:lvl2pPr>
            <a:lvl3pPr marL="1143000" indent="-76200" algn="l" rtl="0">
              <a:spcBef>
                <a:spcPts val="480"/>
              </a:spcBef>
              <a:spcAft>
                <a:spcPts val="0"/>
              </a:spcAft>
              <a:buClr>
                <a:srgbClr val="990000"/>
              </a:buClr>
              <a:buFont typeface="Arial"/>
              <a:buChar char="•"/>
              <a:defRPr/>
            </a:lvl3pPr>
            <a:lvl4pPr marL="1600200" indent="-76200" algn="l" rtl="0">
              <a:spcBef>
                <a:spcPts val="480"/>
              </a:spcBef>
              <a:spcAft>
                <a:spcPts val="0"/>
              </a:spcAft>
              <a:buClr>
                <a:srgbClr val="990000"/>
              </a:buClr>
              <a:buFont typeface="Noto Symbol"/>
              <a:buChar char="▪"/>
              <a:defRPr/>
            </a:lvl4pPr>
            <a:lvl5pPr marL="2057400" indent="-76200" algn="l" rtl="0">
              <a:spcBef>
                <a:spcPts val="480"/>
              </a:spcBef>
              <a:spcAft>
                <a:spcPts val="0"/>
              </a:spcAft>
              <a:buClr>
                <a:srgbClr val="990000"/>
              </a:buClr>
              <a:buFont typeface="Arial"/>
              <a:buChar char="•"/>
              <a:defRPr/>
            </a:lvl5pPr>
            <a:lvl6pPr marL="2514600" indent="-76200" algn="l" rtl="0">
              <a:spcBef>
                <a:spcPts val="480"/>
              </a:spcBef>
              <a:spcAft>
                <a:spcPts val="0"/>
              </a:spcAft>
              <a:buClr>
                <a:srgbClr val="990033"/>
              </a:buClr>
              <a:buFont typeface="Noto Symbol"/>
              <a:buChar char="▫"/>
              <a:defRPr/>
            </a:lvl6pPr>
            <a:lvl7pPr marL="2971800" indent="-76200" algn="l" rtl="0">
              <a:spcBef>
                <a:spcPts val="480"/>
              </a:spcBef>
              <a:spcAft>
                <a:spcPts val="0"/>
              </a:spcAft>
              <a:buClr>
                <a:srgbClr val="990033"/>
              </a:buClr>
              <a:buFont typeface="Noto Symbol"/>
              <a:buChar char="▫"/>
              <a:defRPr/>
            </a:lvl7pPr>
            <a:lvl8pPr marL="3429000" indent="-76200" algn="l" rtl="0">
              <a:spcBef>
                <a:spcPts val="480"/>
              </a:spcBef>
              <a:spcAft>
                <a:spcPts val="0"/>
              </a:spcAft>
              <a:buClr>
                <a:srgbClr val="990033"/>
              </a:buClr>
              <a:buFont typeface="Noto Symbol"/>
              <a:buChar char="▫"/>
              <a:defRPr/>
            </a:lvl8pPr>
            <a:lvl9pPr marL="3886200" indent="-76200" algn="l" rtl="0">
              <a:spcBef>
                <a:spcPts val="480"/>
              </a:spcBef>
              <a:spcAft>
                <a:spcPts val="0"/>
              </a:spcAft>
              <a:buClr>
                <a:srgbClr val="990033"/>
              </a:buClr>
              <a:buFont typeface="Noto Symbol"/>
              <a:buChar char="▫"/>
              <a:defRPr/>
            </a:lvl9pPr>
          </a:lstStyle>
          <a:p>
            <a:endParaRPr/>
          </a:p>
        </p:txBody>
      </p:sp>
      <p:sp>
        <p:nvSpPr>
          <p:cNvPr id="73" name="Shape 73"/>
          <p:cNvSpPr txBox="1">
            <a:spLocks noGrp="1"/>
          </p:cNvSpPr>
          <p:nvPr>
            <p:ph type="body" idx="2"/>
          </p:nvPr>
        </p:nvSpPr>
        <p:spPr>
          <a:xfrm>
            <a:off x="4416425" y="2362200"/>
            <a:ext cx="3808413" cy="3886200"/>
          </a:xfrm>
          <a:prstGeom prst="rect">
            <a:avLst/>
          </a:prstGeom>
          <a:noFill/>
          <a:ln>
            <a:noFill/>
          </a:ln>
        </p:spPr>
        <p:txBody>
          <a:bodyPr lIns="91425" tIns="91425" rIns="91425" bIns="91425" anchor="t" anchorCtr="0"/>
          <a:lstStyle>
            <a:lvl1pPr marL="228600" indent="-76200" algn="l" rtl="0">
              <a:spcBef>
                <a:spcPts val="480"/>
              </a:spcBef>
              <a:spcAft>
                <a:spcPts val="0"/>
              </a:spcAft>
              <a:buClr>
                <a:srgbClr val="990000"/>
              </a:buClr>
              <a:buFont typeface="Arial"/>
              <a:buChar char="•"/>
              <a:defRPr/>
            </a:lvl1pPr>
            <a:lvl2pPr marL="742950" indent="-69850" algn="l" rtl="0">
              <a:spcBef>
                <a:spcPts val="480"/>
              </a:spcBef>
              <a:spcAft>
                <a:spcPts val="0"/>
              </a:spcAft>
              <a:buClr>
                <a:srgbClr val="990000"/>
              </a:buClr>
              <a:buFont typeface="Noto Symbol"/>
              <a:buChar char="▪"/>
              <a:defRPr/>
            </a:lvl2pPr>
            <a:lvl3pPr marL="1143000" indent="-76200" algn="l" rtl="0">
              <a:spcBef>
                <a:spcPts val="480"/>
              </a:spcBef>
              <a:spcAft>
                <a:spcPts val="0"/>
              </a:spcAft>
              <a:buClr>
                <a:srgbClr val="990000"/>
              </a:buClr>
              <a:buFont typeface="Arial"/>
              <a:buChar char="•"/>
              <a:defRPr/>
            </a:lvl3pPr>
            <a:lvl4pPr marL="1600200" indent="-76200" algn="l" rtl="0">
              <a:spcBef>
                <a:spcPts val="480"/>
              </a:spcBef>
              <a:spcAft>
                <a:spcPts val="0"/>
              </a:spcAft>
              <a:buClr>
                <a:srgbClr val="990000"/>
              </a:buClr>
              <a:buFont typeface="Noto Symbol"/>
              <a:buChar char="▪"/>
              <a:defRPr/>
            </a:lvl4pPr>
            <a:lvl5pPr marL="2057400" indent="-76200" algn="l" rtl="0">
              <a:spcBef>
                <a:spcPts val="480"/>
              </a:spcBef>
              <a:spcAft>
                <a:spcPts val="0"/>
              </a:spcAft>
              <a:buClr>
                <a:srgbClr val="990000"/>
              </a:buClr>
              <a:buFont typeface="Arial"/>
              <a:buChar char="•"/>
              <a:defRPr/>
            </a:lvl5pPr>
            <a:lvl6pPr marL="2514600" indent="-76200" algn="l" rtl="0">
              <a:spcBef>
                <a:spcPts val="480"/>
              </a:spcBef>
              <a:spcAft>
                <a:spcPts val="0"/>
              </a:spcAft>
              <a:buClr>
                <a:srgbClr val="990033"/>
              </a:buClr>
              <a:buFont typeface="Noto Symbol"/>
              <a:buChar char="▫"/>
              <a:defRPr/>
            </a:lvl6pPr>
            <a:lvl7pPr marL="2971800" indent="-76200" algn="l" rtl="0">
              <a:spcBef>
                <a:spcPts val="480"/>
              </a:spcBef>
              <a:spcAft>
                <a:spcPts val="0"/>
              </a:spcAft>
              <a:buClr>
                <a:srgbClr val="990033"/>
              </a:buClr>
              <a:buFont typeface="Noto Symbol"/>
              <a:buChar char="▫"/>
              <a:defRPr/>
            </a:lvl7pPr>
            <a:lvl8pPr marL="3429000" indent="-76200" algn="l" rtl="0">
              <a:spcBef>
                <a:spcPts val="480"/>
              </a:spcBef>
              <a:spcAft>
                <a:spcPts val="0"/>
              </a:spcAft>
              <a:buClr>
                <a:srgbClr val="990033"/>
              </a:buClr>
              <a:buFont typeface="Noto Symbol"/>
              <a:buChar char="▫"/>
              <a:defRPr/>
            </a:lvl8pPr>
            <a:lvl9pPr marL="3886200" indent="-76200" algn="l" rtl="0">
              <a:spcBef>
                <a:spcPts val="480"/>
              </a:spcBef>
              <a:spcAft>
                <a:spcPts val="0"/>
              </a:spcAft>
              <a:buClr>
                <a:srgbClr val="990033"/>
              </a:buClr>
              <a:buFont typeface="Noto Symbol"/>
              <a:buChar char="▫"/>
              <a:defRPr/>
            </a:lvl9pPr>
          </a:lstStyle>
          <a:p>
            <a:endParaRPr/>
          </a:p>
        </p:txBody>
      </p:sp>
      <p:sp>
        <p:nvSpPr>
          <p:cNvPr id="74" name="Shape 74"/>
          <p:cNvSpPr txBox="1">
            <a:spLocks noGrp="1"/>
          </p:cNvSpPr>
          <p:nvPr>
            <p:ph type="sldNum" idx="12"/>
          </p:nvPr>
        </p:nvSpPr>
        <p:spPr>
          <a:xfrm>
            <a:off x="8321675" y="6248400"/>
            <a:ext cx="457200" cy="457200"/>
          </a:xfrm>
          <a:prstGeom prst="rect">
            <a:avLst/>
          </a:prstGeom>
          <a:noFill/>
          <a:ln>
            <a:noFill/>
          </a:ln>
        </p:spPr>
        <p:txBody>
          <a:bodyPr lIns="91425" tIns="91425" rIns="91425" bIns="91425" anchor="t" anchorCtr="0">
            <a:noAutofit/>
          </a:bodyPr>
          <a:lstStyle/>
          <a:p>
            <a:pPr marL="0" lvl="0" indent="0">
              <a:spcBef>
                <a:spcPts val="0"/>
              </a:spcBef>
              <a:buClr>
                <a:schemeClr val="dk1"/>
              </a:buClr>
              <a:buFont typeface="Arial"/>
              <a:buNone/>
            </a:pPr>
            <a:endParaRPr dirty="0"/>
          </a:p>
          <a:p>
            <a:pPr marL="457200" lvl="1" indent="-88900">
              <a:spcBef>
                <a:spcPts val="0"/>
              </a:spcBef>
              <a:buClr>
                <a:srgbClr val="000000"/>
              </a:buClr>
              <a:buFont typeface="Courier New"/>
              <a:buChar char="o"/>
            </a:pPr>
            <a:endParaRPr dirty="0"/>
          </a:p>
          <a:p>
            <a:pPr marL="914400" lvl="2" indent="-88900">
              <a:spcBef>
                <a:spcPts val="0"/>
              </a:spcBef>
              <a:buClr>
                <a:srgbClr val="000000"/>
              </a:buClr>
              <a:buFont typeface="Wingdings"/>
              <a:buChar char="§"/>
            </a:pPr>
            <a:endParaRPr dirty="0"/>
          </a:p>
          <a:p>
            <a:pPr marL="1371600" lvl="3" indent="-88900">
              <a:spcBef>
                <a:spcPts val="0"/>
              </a:spcBef>
              <a:buClr>
                <a:srgbClr val="000000"/>
              </a:buClr>
              <a:buFont typeface="Arial"/>
              <a:buChar char="●"/>
            </a:pPr>
            <a:endParaRPr dirty="0"/>
          </a:p>
          <a:p>
            <a:pPr marL="1828800" lvl="4" indent="-88900">
              <a:spcBef>
                <a:spcPts val="0"/>
              </a:spcBef>
              <a:buClr>
                <a:srgbClr val="000000"/>
              </a:buClr>
              <a:buFont typeface="Courier New"/>
              <a:buChar char="o"/>
            </a:pPr>
            <a:endParaRPr dirty="0"/>
          </a:p>
          <a:p>
            <a:pPr marL="2286000" lvl="5" indent="-88900">
              <a:spcBef>
                <a:spcPts val="0"/>
              </a:spcBef>
              <a:buClr>
                <a:srgbClr val="000000"/>
              </a:buClr>
              <a:buFont typeface="Wingdings"/>
              <a:buChar char="§"/>
            </a:pPr>
            <a:endParaRPr dirty="0"/>
          </a:p>
          <a:p>
            <a:pPr marL="2743200" lvl="6" indent="-88900">
              <a:spcBef>
                <a:spcPts val="0"/>
              </a:spcBef>
              <a:buClr>
                <a:srgbClr val="000000"/>
              </a:buClr>
              <a:buFont typeface="Arial"/>
              <a:buChar char="●"/>
            </a:pPr>
            <a:endParaRPr dirty="0"/>
          </a:p>
          <a:p>
            <a:pPr marL="3200400" lvl="7" indent="-88900">
              <a:spcBef>
                <a:spcPts val="0"/>
              </a:spcBef>
              <a:buClr>
                <a:srgbClr val="000000"/>
              </a:buClr>
              <a:buFont typeface="Courier New"/>
              <a:buChar char="o"/>
            </a:pPr>
            <a:endParaRPr dirty="0"/>
          </a:p>
          <a:p>
            <a:pPr marL="3657600" lvl="8" indent="-88900">
              <a:spcBef>
                <a:spcPts val="0"/>
              </a:spcBef>
              <a:buClr>
                <a:srgbClr val="000000"/>
              </a:buClr>
              <a:buFont typeface="Wingdings"/>
              <a:buChar char="§"/>
            </a:pP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pic>
        <p:nvPicPr>
          <p:cNvPr id="2" name="Picture 51" descr="USGSA-11197_FAS_PPT"/>
          <p:cNvPicPr>
            <a:picLocks noChangeAspect="1" noChangeArrowheads="1"/>
          </p:cNvPicPr>
          <p:nvPr userDrawn="1"/>
        </p:nvPicPr>
        <p:blipFill>
          <a:blip r:embed="rId2" cstate="print"/>
          <a:srcRect/>
          <a:stretch>
            <a:fillRect/>
          </a:stretch>
        </p:blipFill>
        <p:spPr bwMode="auto">
          <a:xfrm>
            <a:off x="0" y="2085975"/>
            <a:ext cx="9144000" cy="4800600"/>
          </a:xfrm>
          <a:prstGeom prst="rect">
            <a:avLst/>
          </a:prstGeom>
          <a:noFill/>
          <a:ln w="9525">
            <a:noFill/>
            <a:miter lim="800000"/>
            <a:headEnd/>
            <a:tailEnd/>
          </a:ln>
        </p:spPr>
      </p:pic>
      <p:sp>
        <p:nvSpPr>
          <p:cNvPr id="3" name="Rectangle 52"/>
          <p:cNvSpPr>
            <a:spLocks noChangeArrowheads="1"/>
          </p:cNvSpPr>
          <p:nvPr userDrawn="1"/>
        </p:nvSpPr>
        <p:spPr bwMode="auto">
          <a:xfrm>
            <a:off x="0" y="1295400"/>
            <a:ext cx="9144000" cy="850900"/>
          </a:xfrm>
          <a:prstGeom prst="rect">
            <a:avLst/>
          </a:prstGeom>
          <a:solidFill>
            <a:srgbClr val="990000"/>
          </a:solidFill>
          <a:ln w="9525">
            <a:noFill/>
            <a:miter lim="800000"/>
            <a:headEnd/>
            <a:tailEnd/>
          </a:ln>
          <a:effectLst/>
        </p:spPr>
        <p:txBody>
          <a:bodyPr wrap="none" anchor="ctr"/>
          <a:lstStyle/>
          <a:p>
            <a:pPr marL="404813" eaLnBrk="0" hangingPunct="0">
              <a:lnSpc>
                <a:spcPct val="100000"/>
              </a:lnSpc>
              <a:spcBef>
                <a:spcPct val="0"/>
              </a:spcBef>
              <a:buClrTx/>
              <a:buFontTx/>
              <a:buNone/>
              <a:defRPr/>
            </a:pPr>
            <a:r>
              <a:rPr lang="en-US" sz="2600" i="0" dirty="0">
                <a:solidFill>
                  <a:schemeClr val="bg1"/>
                </a:solidFill>
                <a:latin typeface="Arial" charset="0"/>
              </a:rPr>
              <a:t>Federal Acquisition Service</a:t>
            </a:r>
          </a:p>
        </p:txBody>
      </p:sp>
      <p:sp>
        <p:nvSpPr>
          <p:cNvPr id="4" name="Rectangle 53"/>
          <p:cNvSpPr>
            <a:spLocks noChangeArrowheads="1"/>
          </p:cNvSpPr>
          <p:nvPr userDrawn="1"/>
        </p:nvSpPr>
        <p:spPr bwMode="auto">
          <a:xfrm>
            <a:off x="0" y="2133600"/>
            <a:ext cx="9144000" cy="152400"/>
          </a:xfrm>
          <a:prstGeom prst="rect">
            <a:avLst/>
          </a:prstGeom>
          <a:solidFill>
            <a:srgbClr val="005390"/>
          </a:solidFill>
          <a:ln w="9525">
            <a:noFill/>
            <a:miter lim="800000"/>
            <a:headEnd/>
            <a:tailEnd/>
          </a:ln>
          <a:effectLst/>
        </p:spPr>
        <p:txBody>
          <a:bodyPr wrap="none" anchor="ctr"/>
          <a:lstStyle/>
          <a:p>
            <a:pPr eaLnBrk="0" hangingPunct="0">
              <a:defRPr/>
            </a:pPr>
            <a:endParaRPr lang="en-US" dirty="0"/>
          </a:p>
        </p:txBody>
      </p:sp>
      <p:pic>
        <p:nvPicPr>
          <p:cNvPr id="5" name="Picture 54"/>
          <p:cNvPicPr>
            <a:picLocks noChangeAspect="1" noChangeArrowheads="1"/>
          </p:cNvPicPr>
          <p:nvPr userDrawn="1"/>
        </p:nvPicPr>
        <p:blipFill>
          <a:blip r:embed="rId3" cstate="print"/>
          <a:srcRect/>
          <a:stretch>
            <a:fillRect/>
          </a:stretch>
        </p:blipFill>
        <p:spPr bwMode="auto">
          <a:xfrm>
            <a:off x="457200" y="228600"/>
            <a:ext cx="850900" cy="854075"/>
          </a:xfrm>
          <a:prstGeom prst="rect">
            <a:avLst/>
          </a:prstGeom>
          <a:noFill/>
          <a:ln w="9525">
            <a:noFill/>
            <a:miter lim="800000"/>
            <a:headEnd/>
            <a:tailEnd/>
          </a:ln>
        </p:spPr>
      </p:pic>
      <p:sp>
        <p:nvSpPr>
          <p:cNvPr id="6" name="Text Box 55"/>
          <p:cNvSpPr txBox="1">
            <a:spLocks noChangeArrowheads="1"/>
          </p:cNvSpPr>
          <p:nvPr userDrawn="1"/>
        </p:nvSpPr>
        <p:spPr bwMode="auto">
          <a:xfrm>
            <a:off x="4114800" y="838200"/>
            <a:ext cx="4445000" cy="304800"/>
          </a:xfrm>
          <a:prstGeom prst="rect">
            <a:avLst/>
          </a:prstGeom>
          <a:noFill/>
          <a:ln w="9525">
            <a:noFill/>
            <a:miter lim="800000"/>
            <a:headEnd/>
            <a:tailEnd/>
          </a:ln>
          <a:effectLst/>
        </p:spPr>
        <p:txBody>
          <a:bodyPr wrap="none" lIns="0" rIns="0"/>
          <a:lstStyle/>
          <a:p>
            <a:pPr algn="r" eaLnBrk="0" hangingPunct="0">
              <a:lnSpc>
                <a:spcPct val="100000"/>
              </a:lnSpc>
              <a:spcBef>
                <a:spcPct val="0"/>
              </a:spcBef>
              <a:buClrTx/>
              <a:buFontTx/>
              <a:buNone/>
              <a:defRPr/>
            </a:pPr>
            <a:r>
              <a:rPr lang="en-US" sz="1400" i="0" dirty="0">
                <a:solidFill>
                  <a:srgbClr val="4C4C4C"/>
                </a:solidFill>
                <a:latin typeface="Arial" charset="0"/>
                <a:ea typeface="ヒラギノ角ゴ Pro W3" pitchFamily="1" charset="-128"/>
              </a:rPr>
              <a:t>U.S. General Services Administration</a:t>
            </a:r>
            <a:endParaRPr lang="en-US" sz="2400" b="0" i="0" dirty="0">
              <a:solidFill>
                <a:schemeClr val="tx1"/>
              </a:solidFill>
              <a:latin typeface="Franklin Gothic Medium" pitchFamily="34" charset="0"/>
              <a:ea typeface="ヒラギノ角ゴ Pro W3" pitchFamily="1" charset="-128"/>
            </a:endParaRPr>
          </a:p>
        </p:txBody>
      </p:sp>
      <p:sp>
        <p:nvSpPr>
          <p:cNvPr id="7" name="TextBox 6"/>
          <p:cNvSpPr txBox="1"/>
          <p:nvPr userDrawn="1"/>
        </p:nvSpPr>
        <p:spPr>
          <a:xfrm>
            <a:off x="1340757" y="367094"/>
            <a:ext cx="3733800" cy="715581"/>
          </a:xfrm>
          <a:prstGeom prst="rect">
            <a:avLst/>
          </a:prstGeom>
          <a:noFill/>
        </p:spPr>
        <p:txBody>
          <a:bodyPr>
            <a:spAutoFit/>
          </a:bodyPr>
          <a:lstStyle/>
          <a:p>
            <a:pPr eaLnBrk="0" hangingPunct="0">
              <a:defRPr/>
            </a:pPr>
            <a:r>
              <a:rPr lang="en-US" sz="3000" i="0" dirty="0" smtClean="0">
                <a:solidFill>
                  <a:srgbClr val="9A0033"/>
                </a:solidFill>
                <a:latin typeface="+mj-lt"/>
              </a:rPr>
              <a:t>AAS</a:t>
            </a:r>
          </a:p>
          <a:p>
            <a:pPr eaLnBrk="0" hangingPunct="0">
              <a:defRPr/>
            </a:pPr>
            <a:r>
              <a:rPr lang="en-US" sz="1050" i="0" baseline="0" dirty="0" smtClean="0">
                <a:solidFill>
                  <a:srgbClr val="9A0033"/>
                </a:solidFill>
                <a:latin typeface="+mj-lt"/>
              </a:rPr>
              <a:t>Innovation, Service, Value</a:t>
            </a:r>
            <a:endParaRPr lang="en-US" sz="1050" i="0" baseline="0" dirty="0">
              <a:solidFill>
                <a:srgbClr val="9A0033"/>
              </a:solidFill>
              <a:latin typeface="+mj-l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31" name="Shape 31"/>
          <p:cNvSpPr txBox="1">
            <a:spLocks noGrp="1"/>
          </p:cNvSpPr>
          <p:nvPr>
            <p:ph type="sldNum" idx="12"/>
          </p:nvPr>
        </p:nvSpPr>
        <p:spPr>
          <a:xfrm>
            <a:off x="8321675" y="6248400"/>
            <a:ext cx="457200" cy="457200"/>
          </a:xfrm>
          <a:prstGeom prst="rect">
            <a:avLst/>
          </a:prstGeom>
          <a:noFill/>
          <a:ln>
            <a:noFill/>
          </a:ln>
        </p:spPr>
        <p:txBody>
          <a:bodyPr lIns="91425" tIns="91425" rIns="91425" bIns="91425" anchor="t" anchorCtr="0">
            <a:noAutofit/>
          </a:bodyPr>
          <a:lstStyle/>
          <a:p>
            <a:pPr marL="0" lvl="0" indent="0">
              <a:spcBef>
                <a:spcPts val="0"/>
              </a:spcBef>
              <a:buClr>
                <a:schemeClr val="dk1"/>
              </a:buClr>
              <a:buFont typeface="Arial"/>
              <a:buNone/>
            </a:pPr>
            <a:endParaRPr dirty="0"/>
          </a:p>
          <a:p>
            <a:pPr marL="457200" lvl="1" indent="-88900">
              <a:spcBef>
                <a:spcPts val="0"/>
              </a:spcBef>
              <a:buClr>
                <a:srgbClr val="000000"/>
              </a:buClr>
              <a:buFont typeface="Courier New"/>
              <a:buChar char="o"/>
            </a:pPr>
            <a:endParaRPr dirty="0"/>
          </a:p>
          <a:p>
            <a:pPr marL="914400" lvl="2" indent="-88900">
              <a:spcBef>
                <a:spcPts val="0"/>
              </a:spcBef>
              <a:buClr>
                <a:srgbClr val="000000"/>
              </a:buClr>
              <a:buFont typeface="Wingdings"/>
              <a:buChar char="§"/>
            </a:pPr>
            <a:endParaRPr dirty="0"/>
          </a:p>
          <a:p>
            <a:pPr marL="1371600" lvl="3" indent="-88900">
              <a:spcBef>
                <a:spcPts val="0"/>
              </a:spcBef>
              <a:buClr>
                <a:srgbClr val="000000"/>
              </a:buClr>
              <a:buFont typeface="Arial"/>
              <a:buChar char="●"/>
            </a:pPr>
            <a:endParaRPr dirty="0"/>
          </a:p>
          <a:p>
            <a:pPr marL="1828800" lvl="4" indent="-88900">
              <a:spcBef>
                <a:spcPts val="0"/>
              </a:spcBef>
              <a:buClr>
                <a:srgbClr val="000000"/>
              </a:buClr>
              <a:buFont typeface="Courier New"/>
              <a:buChar char="o"/>
            </a:pPr>
            <a:endParaRPr dirty="0"/>
          </a:p>
          <a:p>
            <a:pPr marL="2286000" lvl="5" indent="-88900">
              <a:spcBef>
                <a:spcPts val="0"/>
              </a:spcBef>
              <a:buClr>
                <a:srgbClr val="000000"/>
              </a:buClr>
              <a:buFont typeface="Wingdings"/>
              <a:buChar char="§"/>
            </a:pPr>
            <a:endParaRPr dirty="0"/>
          </a:p>
          <a:p>
            <a:pPr marL="2743200" lvl="6" indent="-88900">
              <a:spcBef>
                <a:spcPts val="0"/>
              </a:spcBef>
              <a:buClr>
                <a:srgbClr val="000000"/>
              </a:buClr>
              <a:buFont typeface="Arial"/>
              <a:buChar char="●"/>
            </a:pPr>
            <a:endParaRPr dirty="0"/>
          </a:p>
          <a:p>
            <a:pPr marL="3200400" lvl="7" indent="-88900">
              <a:spcBef>
                <a:spcPts val="0"/>
              </a:spcBef>
              <a:buClr>
                <a:srgbClr val="000000"/>
              </a:buClr>
              <a:buFont typeface="Courier New"/>
              <a:buChar char="o"/>
            </a:pPr>
            <a:endParaRPr dirty="0"/>
          </a:p>
          <a:p>
            <a:pPr marL="3657600" lvl="8" indent="-88900">
              <a:spcBef>
                <a:spcPts val="0"/>
              </a:spcBef>
              <a:buClr>
                <a:srgbClr val="000000"/>
              </a:buClr>
              <a:buFont typeface="Wingdings"/>
              <a:buChar char="§"/>
            </a:pP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1096962"/>
            <a:ext cx="8321675" cy="549275"/>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body" idx="1"/>
          </p:nvPr>
        </p:nvSpPr>
        <p:spPr>
          <a:xfrm>
            <a:off x="455612" y="2362200"/>
            <a:ext cx="3808412" cy="38862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body" idx="2"/>
          </p:nvPr>
        </p:nvSpPr>
        <p:spPr>
          <a:xfrm>
            <a:off x="4416425" y="2362200"/>
            <a:ext cx="3808413" cy="38862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sldNum" idx="12"/>
          </p:nvPr>
        </p:nvSpPr>
        <p:spPr>
          <a:xfrm>
            <a:off x="8321675" y="6248400"/>
            <a:ext cx="457200" cy="457200"/>
          </a:xfrm>
          <a:prstGeom prst="rect">
            <a:avLst/>
          </a:prstGeom>
          <a:noFill/>
          <a:ln>
            <a:noFill/>
          </a:ln>
        </p:spPr>
        <p:txBody>
          <a:bodyPr lIns="91425" tIns="91425" rIns="91425" bIns="91425" anchor="t" anchorCtr="0">
            <a:noAutofit/>
          </a:bodyPr>
          <a:lstStyle/>
          <a:p>
            <a:pPr marL="0" lvl="0" indent="0">
              <a:spcBef>
                <a:spcPts val="0"/>
              </a:spcBef>
              <a:buClr>
                <a:schemeClr val="dk1"/>
              </a:buClr>
              <a:buFont typeface="Arial"/>
              <a:buNone/>
            </a:pPr>
            <a:endParaRPr dirty="0"/>
          </a:p>
          <a:p>
            <a:pPr marL="457200" lvl="1" indent="-88900">
              <a:spcBef>
                <a:spcPts val="0"/>
              </a:spcBef>
              <a:buClr>
                <a:srgbClr val="000000"/>
              </a:buClr>
              <a:buFont typeface="Courier New"/>
              <a:buChar char="o"/>
            </a:pPr>
            <a:endParaRPr dirty="0"/>
          </a:p>
          <a:p>
            <a:pPr marL="914400" lvl="2" indent="-88900">
              <a:spcBef>
                <a:spcPts val="0"/>
              </a:spcBef>
              <a:buClr>
                <a:srgbClr val="000000"/>
              </a:buClr>
              <a:buFont typeface="Wingdings"/>
              <a:buChar char="§"/>
            </a:pPr>
            <a:endParaRPr dirty="0"/>
          </a:p>
          <a:p>
            <a:pPr marL="1371600" lvl="3" indent="-88900">
              <a:spcBef>
                <a:spcPts val="0"/>
              </a:spcBef>
              <a:buClr>
                <a:srgbClr val="000000"/>
              </a:buClr>
              <a:buFont typeface="Arial"/>
              <a:buChar char="●"/>
            </a:pPr>
            <a:endParaRPr dirty="0"/>
          </a:p>
          <a:p>
            <a:pPr marL="1828800" lvl="4" indent="-88900">
              <a:spcBef>
                <a:spcPts val="0"/>
              </a:spcBef>
              <a:buClr>
                <a:srgbClr val="000000"/>
              </a:buClr>
              <a:buFont typeface="Courier New"/>
              <a:buChar char="o"/>
            </a:pPr>
            <a:endParaRPr dirty="0"/>
          </a:p>
          <a:p>
            <a:pPr marL="2286000" lvl="5" indent="-88900">
              <a:spcBef>
                <a:spcPts val="0"/>
              </a:spcBef>
              <a:buClr>
                <a:srgbClr val="000000"/>
              </a:buClr>
              <a:buFont typeface="Wingdings"/>
              <a:buChar char="§"/>
            </a:pPr>
            <a:endParaRPr dirty="0"/>
          </a:p>
          <a:p>
            <a:pPr marL="2743200" lvl="6" indent="-88900">
              <a:spcBef>
                <a:spcPts val="0"/>
              </a:spcBef>
              <a:buClr>
                <a:srgbClr val="000000"/>
              </a:buClr>
              <a:buFont typeface="Arial"/>
              <a:buChar char="●"/>
            </a:pPr>
            <a:endParaRPr dirty="0"/>
          </a:p>
          <a:p>
            <a:pPr marL="3200400" lvl="7" indent="-88900">
              <a:spcBef>
                <a:spcPts val="0"/>
              </a:spcBef>
              <a:buClr>
                <a:srgbClr val="000000"/>
              </a:buClr>
              <a:buFont typeface="Courier New"/>
              <a:buChar char="o"/>
            </a:pPr>
            <a:endParaRPr dirty="0"/>
          </a:p>
          <a:p>
            <a:pPr marL="3657600" lvl="8" indent="-88900">
              <a:spcBef>
                <a:spcPts val="0"/>
              </a:spcBef>
              <a:buClr>
                <a:srgbClr val="000000"/>
              </a:buClr>
              <a:buFont typeface="Wingdings"/>
              <a:buChar char="§"/>
            </a:pP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9" name="Shape 39"/>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40" name="Shape 40"/>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42" name="Shape 42"/>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sldNum" idx="12"/>
          </p:nvPr>
        </p:nvSpPr>
        <p:spPr>
          <a:xfrm>
            <a:off x="8321675" y="6248400"/>
            <a:ext cx="457200" cy="457200"/>
          </a:xfrm>
          <a:prstGeom prst="rect">
            <a:avLst/>
          </a:prstGeom>
          <a:noFill/>
          <a:ln>
            <a:noFill/>
          </a:ln>
        </p:spPr>
        <p:txBody>
          <a:bodyPr lIns="91425" tIns="91425" rIns="91425" bIns="91425" anchor="t" anchorCtr="0">
            <a:noAutofit/>
          </a:bodyPr>
          <a:lstStyle/>
          <a:p>
            <a:pPr marL="0" lvl="0" indent="0">
              <a:spcBef>
                <a:spcPts val="0"/>
              </a:spcBef>
              <a:buClr>
                <a:schemeClr val="dk1"/>
              </a:buClr>
              <a:buFont typeface="Arial"/>
              <a:buNone/>
            </a:pPr>
            <a:endParaRPr dirty="0"/>
          </a:p>
          <a:p>
            <a:pPr marL="457200" lvl="1" indent="-88900">
              <a:spcBef>
                <a:spcPts val="0"/>
              </a:spcBef>
              <a:buClr>
                <a:srgbClr val="000000"/>
              </a:buClr>
              <a:buFont typeface="Courier New"/>
              <a:buChar char="o"/>
            </a:pPr>
            <a:endParaRPr dirty="0"/>
          </a:p>
          <a:p>
            <a:pPr marL="914400" lvl="2" indent="-88900">
              <a:spcBef>
                <a:spcPts val="0"/>
              </a:spcBef>
              <a:buClr>
                <a:srgbClr val="000000"/>
              </a:buClr>
              <a:buFont typeface="Wingdings"/>
              <a:buChar char="§"/>
            </a:pPr>
            <a:endParaRPr dirty="0"/>
          </a:p>
          <a:p>
            <a:pPr marL="1371600" lvl="3" indent="-88900">
              <a:spcBef>
                <a:spcPts val="0"/>
              </a:spcBef>
              <a:buClr>
                <a:srgbClr val="000000"/>
              </a:buClr>
              <a:buFont typeface="Arial"/>
              <a:buChar char="●"/>
            </a:pPr>
            <a:endParaRPr dirty="0"/>
          </a:p>
          <a:p>
            <a:pPr marL="1828800" lvl="4" indent="-88900">
              <a:spcBef>
                <a:spcPts val="0"/>
              </a:spcBef>
              <a:buClr>
                <a:srgbClr val="000000"/>
              </a:buClr>
              <a:buFont typeface="Courier New"/>
              <a:buChar char="o"/>
            </a:pPr>
            <a:endParaRPr dirty="0"/>
          </a:p>
          <a:p>
            <a:pPr marL="2286000" lvl="5" indent="-88900">
              <a:spcBef>
                <a:spcPts val="0"/>
              </a:spcBef>
              <a:buClr>
                <a:srgbClr val="000000"/>
              </a:buClr>
              <a:buFont typeface="Wingdings"/>
              <a:buChar char="§"/>
            </a:pPr>
            <a:endParaRPr dirty="0"/>
          </a:p>
          <a:p>
            <a:pPr marL="2743200" lvl="6" indent="-88900">
              <a:spcBef>
                <a:spcPts val="0"/>
              </a:spcBef>
              <a:buClr>
                <a:srgbClr val="000000"/>
              </a:buClr>
              <a:buFont typeface="Arial"/>
              <a:buChar char="●"/>
            </a:pPr>
            <a:endParaRPr dirty="0"/>
          </a:p>
          <a:p>
            <a:pPr marL="3200400" lvl="7" indent="-88900">
              <a:spcBef>
                <a:spcPts val="0"/>
              </a:spcBef>
              <a:buClr>
                <a:srgbClr val="000000"/>
              </a:buClr>
              <a:buFont typeface="Courier New"/>
              <a:buChar char="o"/>
            </a:pPr>
            <a:endParaRPr dirty="0"/>
          </a:p>
          <a:p>
            <a:pPr marL="3657600" lvl="8" indent="-88900">
              <a:spcBef>
                <a:spcPts val="0"/>
              </a:spcBef>
              <a:buClr>
                <a:srgbClr val="000000"/>
              </a:buClr>
              <a:buFont typeface="Wingdings"/>
              <a:buChar char="§"/>
            </a:pP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1096962"/>
            <a:ext cx="8321675" cy="549275"/>
          </a:xfrm>
          <a:prstGeom prst="rect">
            <a:avLst/>
          </a:prstGeom>
          <a:noFill/>
          <a:ln>
            <a:noFill/>
          </a:ln>
        </p:spPr>
        <p:txBody>
          <a:bodyPr lIns="91425" tIns="91425" rIns="91425" bIns="91425" anchor="t"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46" name="Shape 46"/>
          <p:cNvSpPr txBox="1">
            <a:spLocks noGrp="1"/>
          </p:cNvSpPr>
          <p:nvPr>
            <p:ph type="sldNum" idx="12"/>
          </p:nvPr>
        </p:nvSpPr>
        <p:spPr>
          <a:xfrm>
            <a:off x="8321675" y="6248400"/>
            <a:ext cx="457200" cy="457200"/>
          </a:xfrm>
          <a:prstGeom prst="rect">
            <a:avLst/>
          </a:prstGeom>
          <a:noFill/>
          <a:ln>
            <a:noFill/>
          </a:ln>
        </p:spPr>
        <p:txBody>
          <a:bodyPr lIns="91425" tIns="91425" rIns="91425" bIns="91425" anchor="t" anchorCtr="0">
            <a:noAutofit/>
          </a:bodyPr>
          <a:lstStyle/>
          <a:p>
            <a:pPr marL="0" lvl="0" indent="0">
              <a:spcBef>
                <a:spcPts val="0"/>
              </a:spcBef>
              <a:buClr>
                <a:schemeClr val="dk1"/>
              </a:buClr>
              <a:buFont typeface="Arial"/>
              <a:buNone/>
            </a:pPr>
            <a:endParaRPr dirty="0"/>
          </a:p>
          <a:p>
            <a:pPr marL="457200" lvl="1" indent="-88900">
              <a:spcBef>
                <a:spcPts val="0"/>
              </a:spcBef>
              <a:buClr>
                <a:srgbClr val="000000"/>
              </a:buClr>
              <a:buFont typeface="Courier New"/>
              <a:buChar char="o"/>
            </a:pPr>
            <a:endParaRPr dirty="0"/>
          </a:p>
          <a:p>
            <a:pPr marL="914400" lvl="2" indent="-88900">
              <a:spcBef>
                <a:spcPts val="0"/>
              </a:spcBef>
              <a:buClr>
                <a:srgbClr val="000000"/>
              </a:buClr>
              <a:buFont typeface="Wingdings"/>
              <a:buChar char="§"/>
            </a:pPr>
            <a:endParaRPr dirty="0"/>
          </a:p>
          <a:p>
            <a:pPr marL="1371600" lvl="3" indent="-88900">
              <a:spcBef>
                <a:spcPts val="0"/>
              </a:spcBef>
              <a:buClr>
                <a:srgbClr val="000000"/>
              </a:buClr>
              <a:buFont typeface="Arial"/>
              <a:buChar char="●"/>
            </a:pPr>
            <a:endParaRPr dirty="0"/>
          </a:p>
          <a:p>
            <a:pPr marL="1828800" lvl="4" indent="-88900">
              <a:spcBef>
                <a:spcPts val="0"/>
              </a:spcBef>
              <a:buClr>
                <a:srgbClr val="000000"/>
              </a:buClr>
              <a:buFont typeface="Courier New"/>
              <a:buChar char="o"/>
            </a:pPr>
            <a:endParaRPr dirty="0"/>
          </a:p>
          <a:p>
            <a:pPr marL="2286000" lvl="5" indent="-88900">
              <a:spcBef>
                <a:spcPts val="0"/>
              </a:spcBef>
              <a:buClr>
                <a:srgbClr val="000000"/>
              </a:buClr>
              <a:buFont typeface="Wingdings"/>
              <a:buChar char="§"/>
            </a:pPr>
            <a:endParaRPr dirty="0"/>
          </a:p>
          <a:p>
            <a:pPr marL="2743200" lvl="6" indent="-88900">
              <a:spcBef>
                <a:spcPts val="0"/>
              </a:spcBef>
              <a:buClr>
                <a:srgbClr val="000000"/>
              </a:buClr>
              <a:buFont typeface="Arial"/>
              <a:buChar char="●"/>
            </a:pPr>
            <a:endParaRPr dirty="0"/>
          </a:p>
          <a:p>
            <a:pPr marL="3200400" lvl="7" indent="-88900">
              <a:spcBef>
                <a:spcPts val="0"/>
              </a:spcBef>
              <a:buClr>
                <a:srgbClr val="000000"/>
              </a:buClr>
              <a:buFont typeface="Courier New"/>
              <a:buChar char="o"/>
            </a:pPr>
            <a:endParaRPr dirty="0"/>
          </a:p>
          <a:p>
            <a:pPr marL="3657600" lvl="8" indent="-88900">
              <a:spcBef>
                <a:spcPts val="0"/>
              </a:spcBef>
              <a:buClr>
                <a:srgbClr val="000000"/>
              </a:buClr>
              <a:buFont typeface="Wingdings"/>
              <a:buChar char="§"/>
            </a:pPr>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7"/>
        <p:cNvGrpSpPr/>
        <p:nvPr/>
      </p:nvGrpSpPr>
      <p:grpSpPr>
        <a:xfrm>
          <a:off x="0" y="0"/>
          <a:ext cx="0" cy="0"/>
          <a:chOff x="0" y="0"/>
          <a:chExt cx="0" cy="0"/>
        </a:xfrm>
      </p:grpSpPr>
      <p:sp>
        <p:nvSpPr>
          <p:cNvPr id="48" name="Shape 48"/>
          <p:cNvSpPr txBox="1">
            <a:spLocks noGrp="1"/>
          </p:cNvSpPr>
          <p:nvPr>
            <p:ph type="sldNum" idx="12"/>
          </p:nvPr>
        </p:nvSpPr>
        <p:spPr>
          <a:xfrm>
            <a:off x="8321675" y="6248400"/>
            <a:ext cx="457200" cy="457200"/>
          </a:xfrm>
          <a:prstGeom prst="rect">
            <a:avLst/>
          </a:prstGeom>
          <a:noFill/>
          <a:ln>
            <a:noFill/>
          </a:ln>
        </p:spPr>
        <p:txBody>
          <a:bodyPr lIns="91425" tIns="91425" rIns="91425" bIns="91425" anchor="t" anchorCtr="0">
            <a:noAutofit/>
          </a:bodyPr>
          <a:lstStyle/>
          <a:p>
            <a:pPr marL="0" lvl="0" indent="0">
              <a:spcBef>
                <a:spcPts val="0"/>
              </a:spcBef>
              <a:buClr>
                <a:schemeClr val="dk1"/>
              </a:buClr>
              <a:buFont typeface="Arial"/>
              <a:buNone/>
            </a:pPr>
            <a:endParaRPr dirty="0"/>
          </a:p>
          <a:p>
            <a:pPr marL="457200" lvl="1" indent="-88900">
              <a:spcBef>
                <a:spcPts val="0"/>
              </a:spcBef>
              <a:buClr>
                <a:srgbClr val="000000"/>
              </a:buClr>
              <a:buFont typeface="Courier New"/>
              <a:buChar char="o"/>
            </a:pPr>
            <a:endParaRPr dirty="0"/>
          </a:p>
          <a:p>
            <a:pPr marL="914400" lvl="2" indent="-88900">
              <a:spcBef>
                <a:spcPts val="0"/>
              </a:spcBef>
              <a:buClr>
                <a:srgbClr val="000000"/>
              </a:buClr>
              <a:buFont typeface="Wingdings"/>
              <a:buChar char="§"/>
            </a:pPr>
            <a:endParaRPr dirty="0"/>
          </a:p>
          <a:p>
            <a:pPr marL="1371600" lvl="3" indent="-88900">
              <a:spcBef>
                <a:spcPts val="0"/>
              </a:spcBef>
              <a:buClr>
                <a:srgbClr val="000000"/>
              </a:buClr>
              <a:buFont typeface="Arial"/>
              <a:buChar char="●"/>
            </a:pPr>
            <a:endParaRPr dirty="0"/>
          </a:p>
          <a:p>
            <a:pPr marL="1828800" lvl="4" indent="-88900">
              <a:spcBef>
                <a:spcPts val="0"/>
              </a:spcBef>
              <a:buClr>
                <a:srgbClr val="000000"/>
              </a:buClr>
              <a:buFont typeface="Courier New"/>
              <a:buChar char="o"/>
            </a:pPr>
            <a:endParaRPr dirty="0"/>
          </a:p>
          <a:p>
            <a:pPr marL="2286000" lvl="5" indent="-88900">
              <a:spcBef>
                <a:spcPts val="0"/>
              </a:spcBef>
              <a:buClr>
                <a:srgbClr val="000000"/>
              </a:buClr>
              <a:buFont typeface="Wingdings"/>
              <a:buChar char="§"/>
            </a:pPr>
            <a:endParaRPr dirty="0"/>
          </a:p>
          <a:p>
            <a:pPr marL="2743200" lvl="6" indent="-88900">
              <a:spcBef>
                <a:spcPts val="0"/>
              </a:spcBef>
              <a:buClr>
                <a:srgbClr val="000000"/>
              </a:buClr>
              <a:buFont typeface="Arial"/>
              <a:buChar char="●"/>
            </a:pPr>
            <a:endParaRPr dirty="0"/>
          </a:p>
          <a:p>
            <a:pPr marL="3200400" lvl="7" indent="-88900">
              <a:spcBef>
                <a:spcPts val="0"/>
              </a:spcBef>
              <a:buClr>
                <a:srgbClr val="000000"/>
              </a:buClr>
              <a:buFont typeface="Courier New"/>
              <a:buChar char="o"/>
            </a:pPr>
            <a:endParaRPr dirty="0"/>
          </a:p>
          <a:p>
            <a:pPr marL="3657600" lvl="8" indent="-88900">
              <a:spcBef>
                <a:spcPts val="0"/>
              </a:spcBef>
              <a:buClr>
                <a:srgbClr val="000000"/>
              </a:buClr>
              <a:buFont typeface="Wingdings"/>
              <a:buChar char="§"/>
            </a:pP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1" name="Shape 51"/>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53" name="Shape 53"/>
          <p:cNvSpPr txBox="1">
            <a:spLocks noGrp="1"/>
          </p:cNvSpPr>
          <p:nvPr>
            <p:ph type="sldNum" idx="12"/>
          </p:nvPr>
        </p:nvSpPr>
        <p:spPr>
          <a:xfrm>
            <a:off x="8321675" y="6248400"/>
            <a:ext cx="457200" cy="457200"/>
          </a:xfrm>
          <a:prstGeom prst="rect">
            <a:avLst/>
          </a:prstGeom>
          <a:noFill/>
          <a:ln>
            <a:noFill/>
          </a:ln>
        </p:spPr>
        <p:txBody>
          <a:bodyPr lIns="91425" tIns="91425" rIns="91425" bIns="91425" anchor="t" anchorCtr="0">
            <a:noAutofit/>
          </a:bodyPr>
          <a:lstStyle/>
          <a:p>
            <a:pPr marL="0" lvl="0" indent="0">
              <a:spcBef>
                <a:spcPts val="0"/>
              </a:spcBef>
              <a:buClr>
                <a:schemeClr val="dk1"/>
              </a:buClr>
              <a:buFont typeface="Arial"/>
              <a:buNone/>
            </a:pPr>
            <a:endParaRPr dirty="0"/>
          </a:p>
          <a:p>
            <a:pPr marL="457200" lvl="1" indent="-88900">
              <a:spcBef>
                <a:spcPts val="0"/>
              </a:spcBef>
              <a:buClr>
                <a:srgbClr val="000000"/>
              </a:buClr>
              <a:buFont typeface="Courier New"/>
              <a:buChar char="o"/>
            </a:pPr>
            <a:endParaRPr dirty="0"/>
          </a:p>
          <a:p>
            <a:pPr marL="914400" lvl="2" indent="-88900">
              <a:spcBef>
                <a:spcPts val="0"/>
              </a:spcBef>
              <a:buClr>
                <a:srgbClr val="000000"/>
              </a:buClr>
              <a:buFont typeface="Wingdings"/>
              <a:buChar char="§"/>
            </a:pPr>
            <a:endParaRPr dirty="0"/>
          </a:p>
          <a:p>
            <a:pPr marL="1371600" lvl="3" indent="-88900">
              <a:spcBef>
                <a:spcPts val="0"/>
              </a:spcBef>
              <a:buClr>
                <a:srgbClr val="000000"/>
              </a:buClr>
              <a:buFont typeface="Arial"/>
              <a:buChar char="●"/>
            </a:pPr>
            <a:endParaRPr dirty="0"/>
          </a:p>
          <a:p>
            <a:pPr marL="1828800" lvl="4" indent="-88900">
              <a:spcBef>
                <a:spcPts val="0"/>
              </a:spcBef>
              <a:buClr>
                <a:srgbClr val="000000"/>
              </a:buClr>
              <a:buFont typeface="Courier New"/>
              <a:buChar char="o"/>
            </a:pPr>
            <a:endParaRPr dirty="0"/>
          </a:p>
          <a:p>
            <a:pPr marL="2286000" lvl="5" indent="-88900">
              <a:spcBef>
                <a:spcPts val="0"/>
              </a:spcBef>
              <a:buClr>
                <a:srgbClr val="000000"/>
              </a:buClr>
              <a:buFont typeface="Wingdings"/>
              <a:buChar char="§"/>
            </a:pPr>
            <a:endParaRPr dirty="0"/>
          </a:p>
          <a:p>
            <a:pPr marL="2743200" lvl="6" indent="-88900">
              <a:spcBef>
                <a:spcPts val="0"/>
              </a:spcBef>
              <a:buClr>
                <a:srgbClr val="000000"/>
              </a:buClr>
              <a:buFont typeface="Arial"/>
              <a:buChar char="●"/>
            </a:pPr>
            <a:endParaRPr dirty="0"/>
          </a:p>
          <a:p>
            <a:pPr marL="3200400" lvl="7" indent="-88900">
              <a:spcBef>
                <a:spcPts val="0"/>
              </a:spcBef>
              <a:buClr>
                <a:srgbClr val="000000"/>
              </a:buClr>
              <a:buFont typeface="Courier New"/>
              <a:buChar char="o"/>
            </a:pPr>
            <a:endParaRPr dirty="0"/>
          </a:p>
          <a:p>
            <a:pPr marL="3657600" lvl="8" indent="-88900">
              <a:spcBef>
                <a:spcPts val="0"/>
              </a:spcBef>
              <a:buClr>
                <a:srgbClr val="000000"/>
              </a:buClr>
              <a:buFont typeface="Wingdings"/>
              <a:buChar char="§"/>
            </a:pP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6" name="Shape 56"/>
          <p:cNvSpPr>
            <a:spLocks noGrp="1"/>
          </p:cNvSpPr>
          <p:nvPr>
            <p:ph type="pic" idx="2"/>
          </p:nvPr>
        </p:nvSpPr>
        <p:spPr>
          <a:xfrm>
            <a:off x="1792288" y="612775"/>
            <a:ext cx="5486399" cy="4114800"/>
          </a:xfrm>
          <a:prstGeom prst="rect">
            <a:avLst/>
          </a:prstGeom>
          <a:noFill/>
          <a:ln>
            <a:noFill/>
          </a:ln>
        </p:spPr>
      </p:sp>
      <p:sp>
        <p:nvSpPr>
          <p:cNvPr id="57" name="Shape 5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58" name="Shape 58"/>
          <p:cNvSpPr txBox="1">
            <a:spLocks noGrp="1"/>
          </p:cNvSpPr>
          <p:nvPr>
            <p:ph type="sldNum" idx="12"/>
          </p:nvPr>
        </p:nvSpPr>
        <p:spPr>
          <a:xfrm>
            <a:off x="8321675" y="6248400"/>
            <a:ext cx="457200" cy="457200"/>
          </a:xfrm>
          <a:prstGeom prst="rect">
            <a:avLst/>
          </a:prstGeom>
          <a:noFill/>
          <a:ln>
            <a:noFill/>
          </a:ln>
        </p:spPr>
        <p:txBody>
          <a:bodyPr lIns="91425" tIns="91425" rIns="91425" bIns="91425" anchor="t" anchorCtr="0">
            <a:noAutofit/>
          </a:bodyPr>
          <a:lstStyle/>
          <a:p>
            <a:pPr marL="0" lvl="0" indent="0">
              <a:spcBef>
                <a:spcPts val="0"/>
              </a:spcBef>
              <a:buClr>
                <a:schemeClr val="dk1"/>
              </a:buClr>
              <a:buFont typeface="Arial"/>
              <a:buNone/>
            </a:pPr>
            <a:endParaRPr dirty="0"/>
          </a:p>
          <a:p>
            <a:pPr marL="457200" lvl="1" indent="-88900">
              <a:spcBef>
                <a:spcPts val="0"/>
              </a:spcBef>
              <a:buClr>
                <a:srgbClr val="000000"/>
              </a:buClr>
              <a:buFont typeface="Courier New"/>
              <a:buChar char="o"/>
            </a:pPr>
            <a:endParaRPr dirty="0"/>
          </a:p>
          <a:p>
            <a:pPr marL="914400" lvl="2" indent="-88900">
              <a:spcBef>
                <a:spcPts val="0"/>
              </a:spcBef>
              <a:buClr>
                <a:srgbClr val="000000"/>
              </a:buClr>
              <a:buFont typeface="Wingdings"/>
              <a:buChar char="§"/>
            </a:pPr>
            <a:endParaRPr dirty="0"/>
          </a:p>
          <a:p>
            <a:pPr marL="1371600" lvl="3" indent="-88900">
              <a:spcBef>
                <a:spcPts val="0"/>
              </a:spcBef>
              <a:buClr>
                <a:srgbClr val="000000"/>
              </a:buClr>
              <a:buFont typeface="Arial"/>
              <a:buChar char="●"/>
            </a:pPr>
            <a:endParaRPr dirty="0"/>
          </a:p>
          <a:p>
            <a:pPr marL="1828800" lvl="4" indent="-88900">
              <a:spcBef>
                <a:spcPts val="0"/>
              </a:spcBef>
              <a:buClr>
                <a:srgbClr val="000000"/>
              </a:buClr>
              <a:buFont typeface="Courier New"/>
              <a:buChar char="o"/>
            </a:pPr>
            <a:endParaRPr dirty="0"/>
          </a:p>
          <a:p>
            <a:pPr marL="2286000" lvl="5" indent="-88900">
              <a:spcBef>
                <a:spcPts val="0"/>
              </a:spcBef>
              <a:buClr>
                <a:srgbClr val="000000"/>
              </a:buClr>
              <a:buFont typeface="Wingdings"/>
              <a:buChar char="§"/>
            </a:pPr>
            <a:endParaRPr dirty="0"/>
          </a:p>
          <a:p>
            <a:pPr marL="2743200" lvl="6" indent="-88900">
              <a:spcBef>
                <a:spcPts val="0"/>
              </a:spcBef>
              <a:buClr>
                <a:srgbClr val="000000"/>
              </a:buClr>
              <a:buFont typeface="Arial"/>
              <a:buChar char="●"/>
            </a:pPr>
            <a:endParaRPr dirty="0"/>
          </a:p>
          <a:p>
            <a:pPr marL="3200400" lvl="7" indent="-88900">
              <a:spcBef>
                <a:spcPts val="0"/>
              </a:spcBef>
              <a:buClr>
                <a:srgbClr val="000000"/>
              </a:buClr>
              <a:buFont typeface="Courier New"/>
              <a:buChar char="o"/>
            </a:pPr>
            <a:endParaRPr dirty="0"/>
          </a:p>
          <a:p>
            <a:pPr marL="3657600" lvl="8" indent="-88900">
              <a:spcBef>
                <a:spcPts val="0"/>
              </a:spcBef>
              <a:buClr>
                <a:srgbClr val="000000"/>
              </a:buClr>
              <a:buFont typeface="Wingdings"/>
              <a:buChar char="§"/>
            </a:pP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1096962"/>
            <a:ext cx="8321675" cy="549275"/>
          </a:xfrm>
          <a:prstGeom prst="rect">
            <a:avLst/>
          </a:prstGeom>
          <a:noFill/>
          <a:ln>
            <a:noFill/>
          </a:ln>
        </p:spPr>
        <p:txBody>
          <a:bodyPr lIns="91425" tIns="91425" rIns="91425" bIns="91425" anchor="t"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61" name="Shape 61"/>
          <p:cNvSpPr txBox="1">
            <a:spLocks noGrp="1"/>
          </p:cNvSpPr>
          <p:nvPr>
            <p:ph type="body" idx="1"/>
          </p:nvPr>
        </p:nvSpPr>
        <p:spPr>
          <a:xfrm rot="5400000">
            <a:off x="2130425" y="153987"/>
            <a:ext cx="4419599" cy="7769225"/>
          </a:xfrm>
          <a:prstGeom prst="rect">
            <a:avLst/>
          </a:prstGeom>
          <a:noFill/>
          <a:ln>
            <a:noFill/>
          </a:ln>
        </p:spPr>
        <p:txBody>
          <a:bodyPr lIns="91425" tIns="91425" rIns="91425" bIns="91425" anchor="t" anchorCtr="0"/>
          <a:lstStyle>
            <a:lvl1pPr marL="228600" indent="-76200" algn="l" rtl="0">
              <a:spcBef>
                <a:spcPts val="480"/>
              </a:spcBef>
              <a:spcAft>
                <a:spcPts val="0"/>
              </a:spcAft>
              <a:buClr>
                <a:srgbClr val="990000"/>
              </a:buClr>
              <a:buFont typeface="Arial"/>
              <a:buChar char="•"/>
              <a:defRPr/>
            </a:lvl1pPr>
            <a:lvl2pPr marL="742950" indent="-69850" algn="l" rtl="0">
              <a:spcBef>
                <a:spcPts val="480"/>
              </a:spcBef>
              <a:spcAft>
                <a:spcPts val="0"/>
              </a:spcAft>
              <a:buClr>
                <a:srgbClr val="990000"/>
              </a:buClr>
              <a:buFont typeface="Noto Symbol"/>
              <a:buChar char="▪"/>
              <a:defRPr/>
            </a:lvl2pPr>
            <a:lvl3pPr marL="1143000" indent="-76200" algn="l" rtl="0">
              <a:spcBef>
                <a:spcPts val="480"/>
              </a:spcBef>
              <a:spcAft>
                <a:spcPts val="0"/>
              </a:spcAft>
              <a:buClr>
                <a:srgbClr val="990000"/>
              </a:buClr>
              <a:buFont typeface="Arial"/>
              <a:buChar char="•"/>
              <a:defRPr/>
            </a:lvl3pPr>
            <a:lvl4pPr marL="1600200" indent="-76200" algn="l" rtl="0">
              <a:spcBef>
                <a:spcPts val="480"/>
              </a:spcBef>
              <a:spcAft>
                <a:spcPts val="0"/>
              </a:spcAft>
              <a:buClr>
                <a:srgbClr val="990000"/>
              </a:buClr>
              <a:buFont typeface="Noto Symbol"/>
              <a:buChar char="▪"/>
              <a:defRPr/>
            </a:lvl4pPr>
            <a:lvl5pPr marL="2057400" indent="-76200" algn="l" rtl="0">
              <a:spcBef>
                <a:spcPts val="480"/>
              </a:spcBef>
              <a:spcAft>
                <a:spcPts val="0"/>
              </a:spcAft>
              <a:buClr>
                <a:srgbClr val="990000"/>
              </a:buClr>
              <a:buFont typeface="Arial"/>
              <a:buChar char="•"/>
              <a:defRPr/>
            </a:lvl5pPr>
            <a:lvl6pPr marL="2514600" indent="-76200" algn="l" rtl="0">
              <a:spcBef>
                <a:spcPts val="480"/>
              </a:spcBef>
              <a:spcAft>
                <a:spcPts val="0"/>
              </a:spcAft>
              <a:buClr>
                <a:srgbClr val="990033"/>
              </a:buClr>
              <a:buFont typeface="Noto Symbol"/>
              <a:buChar char="▫"/>
              <a:defRPr/>
            </a:lvl6pPr>
            <a:lvl7pPr marL="2971800" indent="-76200" algn="l" rtl="0">
              <a:spcBef>
                <a:spcPts val="480"/>
              </a:spcBef>
              <a:spcAft>
                <a:spcPts val="0"/>
              </a:spcAft>
              <a:buClr>
                <a:srgbClr val="990033"/>
              </a:buClr>
              <a:buFont typeface="Noto Symbol"/>
              <a:buChar char="▫"/>
              <a:defRPr/>
            </a:lvl7pPr>
            <a:lvl8pPr marL="3429000" indent="-76200" algn="l" rtl="0">
              <a:spcBef>
                <a:spcPts val="480"/>
              </a:spcBef>
              <a:spcAft>
                <a:spcPts val="0"/>
              </a:spcAft>
              <a:buClr>
                <a:srgbClr val="990033"/>
              </a:buClr>
              <a:buFont typeface="Noto Symbol"/>
              <a:buChar char="▫"/>
              <a:defRPr/>
            </a:lvl8pPr>
            <a:lvl9pPr marL="3886200" indent="-76200" algn="l" rtl="0">
              <a:spcBef>
                <a:spcPts val="480"/>
              </a:spcBef>
              <a:spcAft>
                <a:spcPts val="0"/>
              </a:spcAft>
              <a:buClr>
                <a:srgbClr val="990033"/>
              </a:buClr>
              <a:buFont typeface="Noto Symbol"/>
              <a:buChar char="▫"/>
              <a:defRPr/>
            </a:lvl9pPr>
          </a:lstStyle>
          <a:p>
            <a:endParaRPr/>
          </a:p>
        </p:txBody>
      </p:sp>
      <p:sp>
        <p:nvSpPr>
          <p:cNvPr id="62" name="Shape 62"/>
          <p:cNvSpPr txBox="1">
            <a:spLocks noGrp="1"/>
          </p:cNvSpPr>
          <p:nvPr>
            <p:ph type="sldNum" idx="12"/>
          </p:nvPr>
        </p:nvSpPr>
        <p:spPr>
          <a:xfrm>
            <a:off x="8321675" y="6248400"/>
            <a:ext cx="457200" cy="457200"/>
          </a:xfrm>
          <a:prstGeom prst="rect">
            <a:avLst/>
          </a:prstGeom>
          <a:noFill/>
          <a:ln>
            <a:noFill/>
          </a:ln>
        </p:spPr>
        <p:txBody>
          <a:bodyPr lIns="91425" tIns="91425" rIns="91425" bIns="91425" anchor="t" anchorCtr="0">
            <a:noAutofit/>
          </a:bodyPr>
          <a:lstStyle/>
          <a:p>
            <a:pPr marL="0" lvl="0" indent="0">
              <a:spcBef>
                <a:spcPts val="0"/>
              </a:spcBef>
              <a:buClr>
                <a:schemeClr val="dk1"/>
              </a:buClr>
              <a:buFont typeface="Arial"/>
              <a:buNone/>
            </a:pPr>
            <a:endParaRPr dirty="0"/>
          </a:p>
          <a:p>
            <a:pPr marL="457200" lvl="1" indent="-88900">
              <a:spcBef>
                <a:spcPts val="0"/>
              </a:spcBef>
              <a:buClr>
                <a:srgbClr val="000000"/>
              </a:buClr>
              <a:buFont typeface="Courier New"/>
              <a:buChar char="o"/>
            </a:pPr>
            <a:endParaRPr dirty="0"/>
          </a:p>
          <a:p>
            <a:pPr marL="914400" lvl="2" indent="-88900">
              <a:spcBef>
                <a:spcPts val="0"/>
              </a:spcBef>
              <a:buClr>
                <a:srgbClr val="000000"/>
              </a:buClr>
              <a:buFont typeface="Wingdings"/>
              <a:buChar char="§"/>
            </a:pPr>
            <a:endParaRPr dirty="0"/>
          </a:p>
          <a:p>
            <a:pPr marL="1371600" lvl="3" indent="-88900">
              <a:spcBef>
                <a:spcPts val="0"/>
              </a:spcBef>
              <a:buClr>
                <a:srgbClr val="000000"/>
              </a:buClr>
              <a:buFont typeface="Arial"/>
              <a:buChar char="●"/>
            </a:pPr>
            <a:endParaRPr dirty="0"/>
          </a:p>
          <a:p>
            <a:pPr marL="1828800" lvl="4" indent="-88900">
              <a:spcBef>
                <a:spcPts val="0"/>
              </a:spcBef>
              <a:buClr>
                <a:srgbClr val="000000"/>
              </a:buClr>
              <a:buFont typeface="Courier New"/>
              <a:buChar char="o"/>
            </a:pPr>
            <a:endParaRPr dirty="0"/>
          </a:p>
          <a:p>
            <a:pPr marL="2286000" lvl="5" indent="-88900">
              <a:spcBef>
                <a:spcPts val="0"/>
              </a:spcBef>
              <a:buClr>
                <a:srgbClr val="000000"/>
              </a:buClr>
              <a:buFont typeface="Wingdings"/>
              <a:buChar char="§"/>
            </a:pPr>
            <a:endParaRPr dirty="0"/>
          </a:p>
          <a:p>
            <a:pPr marL="2743200" lvl="6" indent="-88900">
              <a:spcBef>
                <a:spcPts val="0"/>
              </a:spcBef>
              <a:buClr>
                <a:srgbClr val="000000"/>
              </a:buClr>
              <a:buFont typeface="Arial"/>
              <a:buChar char="●"/>
            </a:pPr>
            <a:endParaRPr dirty="0"/>
          </a:p>
          <a:p>
            <a:pPr marL="3200400" lvl="7" indent="-88900">
              <a:spcBef>
                <a:spcPts val="0"/>
              </a:spcBef>
              <a:buClr>
                <a:srgbClr val="000000"/>
              </a:buClr>
              <a:buFont typeface="Courier New"/>
              <a:buChar char="o"/>
            </a:pPr>
            <a:endParaRPr dirty="0"/>
          </a:p>
          <a:p>
            <a:pPr marL="3657600" lvl="8" indent="-88900">
              <a:spcBef>
                <a:spcPts val="0"/>
              </a:spcBef>
              <a:buClr>
                <a:srgbClr val="000000"/>
              </a:buClr>
              <a:buFont typeface="Wingdings"/>
              <a:buChar char="§"/>
            </a:pP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body" idx="1"/>
          </p:nvPr>
        </p:nvSpPr>
        <p:spPr>
          <a:xfrm>
            <a:off x="455612" y="1828800"/>
            <a:ext cx="7769225" cy="4419599"/>
          </a:xfrm>
          <a:prstGeom prst="rect">
            <a:avLst/>
          </a:prstGeom>
          <a:noFill/>
          <a:ln>
            <a:noFill/>
          </a:ln>
        </p:spPr>
        <p:txBody>
          <a:bodyPr lIns="91425" tIns="91425" rIns="91425" bIns="91425" anchor="t" anchorCtr="0"/>
          <a:lstStyle>
            <a:lvl1pPr marL="228600" marR="0" indent="-76200" algn="l" rtl="0">
              <a:spcBef>
                <a:spcPts val="480"/>
              </a:spcBef>
              <a:spcAft>
                <a:spcPts val="0"/>
              </a:spcAft>
              <a:buClr>
                <a:srgbClr val="990000"/>
              </a:buClr>
              <a:buFont typeface="Arial"/>
              <a:buChar char="•"/>
              <a:defRPr/>
            </a:lvl1pPr>
            <a:lvl2pPr marL="742950" marR="0" indent="-69850" algn="l" rtl="0">
              <a:spcBef>
                <a:spcPts val="480"/>
              </a:spcBef>
              <a:spcAft>
                <a:spcPts val="0"/>
              </a:spcAft>
              <a:buClr>
                <a:srgbClr val="990000"/>
              </a:buClr>
              <a:buFont typeface="Noto Symbol"/>
              <a:buChar char="▪"/>
              <a:defRPr/>
            </a:lvl2pPr>
            <a:lvl3pPr marL="1143000" marR="0" indent="-76200" algn="l" rtl="0">
              <a:spcBef>
                <a:spcPts val="480"/>
              </a:spcBef>
              <a:spcAft>
                <a:spcPts val="0"/>
              </a:spcAft>
              <a:buClr>
                <a:srgbClr val="990000"/>
              </a:buClr>
              <a:buFont typeface="Arial"/>
              <a:buChar char="•"/>
              <a:defRPr/>
            </a:lvl3pPr>
            <a:lvl4pPr marL="1600200" marR="0" indent="-76200" algn="l" rtl="0">
              <a:spcBef>
                <a:spcPts val="480"/>
              </a:spcBef>
              <a:spcAft>
                <a:spcPts val="0"/>
              </a:spcAft>
              <a:buClr>
                <a:srgbClr val="990000"/>
              </a:buClr>
              <a:buFont typeface="Noto Symbol"/>
              <a:buChar char="▪"/>
              <a:defRPr/>
            </a:lvl4pPr>
            <a:lvl5pPr marL="2057400" marR="0" indent="-76200" algn="l" rtl="0">
              <a:spcBef>
                <a:spcPts val="480"/>
              </a:spcBef>
              <a:spcAft>
                <a:spcPts val="0"/>
              </a:spcAft>
              <a:buClr>
                <a:srgbClr val="990000"/>
              </a:buClr>
              <a:buFont typeface="Arial"/>
              <a:buChar char="•"/>
              <a:defRPr/>
            </a:lvl5pPr>
            <a:lvl6pPr marL="2514600" marR="0" indent="-76200" algn="l" rtl="0">
              <a:spcBef>
                <a:spcPts val="480"/>
              </a:spcBef>
              <a:spcAft>
                <a:spcPts val="0"/>
              </a:spcAft>
              <a:buClr>
                <a:srgbClr val="990033"/>
              </a:buClr>
              <a:buFont typeface="Noto Symbol"/>
              <a:buChar char="▫"/>
              <a:defRPr/>
            </a:lvl6pPr>
            <a:lvl7pPr marL="2971800" marR="0" indent="-76200" algn="l" rtl="0">
              <a:spcBef>
                <a:spcPts val="480"/>
              </a:spcBef>
              <a:spcAft>
                <a:spcPts val="0"/>
              </a:spcAft>
              <a:buClr>
                <a:srgbClr val="990033"/>
              </a:buClr>
              <a:buFont typeface="Noto Symbol"/>
              <a:buChar char="▫"/>
              <a:defRPr/>
            </a:lvl7pPr>
            <a:lvl8pPr marL="3429000" marR="0" indent="-76200" algn="l" rtl="0">
              <a:spcBef>
                <a:spcPts val="480"/>
              </a:spcBef>
              <a:spcAft>
                <a:spcPts val="0"/>
              </a:spcAft>
              <a:buClr>
                <a:srgbClr val="990033"/>
              </a:buClr>
              <a:buFont typeface="Noto Symbol"/>
              <a:buChar char="▫"/>
              <a:defRPr/>
            </a:lvl8pPr>
            <a:lvl9pPr marL="3886200" marR="0" indent="-76200" algn="l" rtl="0">
              <a:spcBef>
                <a:spcPts val="480"/>
              </a:spcBef>
              <a:spcAft>
                <a:spcPts val="0"/>
              </a:spcAft>
              <a:buClr>
                <a:srgbClr val="990033"/>
              </a:buClr>
              <a:buFont typeface="Noto Symbol"/>
              <a:buChar char="▫"/>
              <a:defRPr/>
            </a:lvl9pPr>
          </a:lstStyle>
          <a:p>
            <a:endParaRPr/>
          </a:p>
        </p:txBody>
      </p:sp>
      <p:sp>
        <p:nvSpPr>
          <p:cNvPr id="10" name="Shape 10"/>
          <p:cNvSpPr txBox="1">
            <a:spLocks noGrp="1"/>
          </p:cNvSpPr>
          <p:nvPr>
            <p:ph type="title"/>
          </p:nvPr>
        </p:nvSpPr>
        <p:spPr>
          <a:xfrm>
            <a:off x="457200" y="1096962"/>
            <a:ext cx="8321675" cy="549275"/>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1" name="Shape 11"/>
          <p:cNvSpPr txBox="1"/>
          <p:nvPr/>
        </p:nvSpPr>
        <p:spPr>
          <a:xfrm>
            <a:off x="0" y="6019800"/>
            <a:ext cx="9144000" cy="457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FF0000"/>
              </a:buClr>
              <a:buFont typeface="Noto Symbol"/>
              <a:buNone/>
            </a:pPr>
            <a:endParaRPr sz="2400" b="0" i="0" u="none" strike="noStrike" cap="none" baseline="0" dirty="0">
              <a:solidFill>
                <a:schemeClr val="dk1"/>
              </a:solidFill>
              <a:latin typeface="Times New Roman"/>
              <a:ea typeface="Times New Roman"/>
              <a:cs typeface="Times New Roman"/>
              <a:sym typeface="Times New Roman"/>
            </a:endParaRPr>
          </a:p>
        </p:txBody>
      </p:sp>
      <p:sp>
        <p:nvSpPr>
          <p:cNvPr id="12" name="Shape 12"/>
          <p:cNvSpPr txBox="1">
            <a:spLocks noGrp="1"/>
          </p:cNvSpPr>
          <p:nvPr>
            <p:ph type="sldNum" idx="12"/>
          </p:nvPr>
        </p:nvSpPr>
        <p:spPr>
          <a:xfrm>
            <a:off x="8321675" y="6248400"/>
            <a:ext cx="457200" cy="457200"/>
          </a:xfrm>
          <a:prstGeom prst="rect">
            <a:avLst/>
          </a:prstGeom>
          <a:noFill/>
          <a:ln>
            <a:noFill/>
          </a:ln>
        </p:spPr>
        <p:txBody>
          <a:bodyPr lIns="91425" tIns="91425" rIns="91425" bIns="91425" anchor="t" anchorCtr="0">
            <a:noAutofit/>
          </a:bodyPr>
          <a:lstStyle/>
          <a:p>
            <a:pPr marL="0" lvl="0" indent="0">
              <a:spcBef>
                <a:spcPts val="0"/>
              </a:spcBef>
              <a:buClr>
                <a:schemeClr val="dk1"/>
              </a:buClr>
              <a:buFont typeface="Arial"/>
              <a:buNone/>
            </a:pPr>
            <a:endParaRPr dirty="0"/>
          </a:p>
          <a:p>
            <a:pPr marL="457200" lvl="1" indent="-88900">
              <a:spcBef>
                <a:spcPts val="0"/>
              </a:spcBef>
              <a:buClr>
                <a:srgbClr val="000000"/>
              </a:buClr>
              <a:buFont typeface="Courier New"/>
              <a:buChar char="o"/>
            </a:pPr>
            <a:endParaRPr dirty="0"/>
          </a:p>
          <a:p>
            <a:pPr marL="914400" lvl="2" indent="-88900">
              <a:spcBef>
                <a:spcPts val="0"/>
              </a:spcBef>
              <a:buClr>
                <a:srgbClr val="000000"/>
              </a:buClr>
              <a:buFont typeface="Wingdings"/>
              <a:buChar char="§"/>
            </a:pPr>
            <a:endParaRPr dirty="0"/>
          </a:p>
          <a:p>
            <a:pPr marL="1371600" lvl="3" indent="-88900">
              <a:spcBef>
                <a:spcPts val="0"/>
              </a:spcBef>
              <a:buClr>
                <a:srgbClr val="000000"/>
              </a:buClr>
              <a:buFont typeface="Arial"/>
              <a:buChar char="●"/>
            </a:pPr>
            <a:endParaRPr dirty="0"/>
          </a:p>
          <a:p>
            <a:pPr marL="1828800" lvl="4" indent="-88900">
              <a:spcBef>
                <a:spcPts val="0"/>
              </a:spcBef>
              <a:buClr>
                <a:srgbClr val="000000"/>
              </a:buClr>
              <a:buFont typeface="Courier New"/>
              <a:buChar char="o"/>
            </a:pPr>
            <a:endParaRPr dirty="0"/>
          </a:p>
          <a:p>
            <a:pPr marL="2286000" lvl="5" indent="-88900">
              <a:spcBef>
                <a:spcPts val="0"/>
              </a:spcBef>
              <a:buClr>
                <a:srgbClr val="000000"/>
              </a:buClr>
              <a:buFont typeface="Wingdings"/>
              <a:buChar char="§"/>
            </a:pPr>
            <a:endParaRPr dirty="0"/>
          </a:p>
          <a:p>
            <a:pPr marL="2743200" lvl="6" indent="-88900">
              <a:spcBef>
                <a:spcPts val="0"/>
              </a:spcBef>
              <a:buClr>
                <a:srgbClr val="000000"/>
              </a:buClr>
              <a:buFont typeface="Arial"/>
              <a:buChar char="●"/>
            </a:pPr>
            <a:endParaRPr dirty="0"/>
          </a:p>
          <a:p>
            <a:pPr marL="3200400" lvl="7" indent="-88900">
              <a:spcBef>
                <a:spcPts val="0"/>
              </a:spcBef>
              <a:buClr>
                <a:srgbClr val="000000"/>
              </a:buClr>
              <a:buFont typeface="Courier New"/>
              <a:buChar char="o"/>
            </a:pPr>
            <a:endParaRPr dirty="0"/>
          </a:p>
          <a:p>
            <a:pPr marL="3657600" lvl="8" indent="-88900">
              <a:spcBef>
                <a:spcPts val="0"/>
              </a:spcBef>
              <a:buClr>
                <a:srgbClr val="000000"/>
              </a:buClr>
              <a:buFont typeface="Wingdings"/>
              <a:buChar char="§"/>
            </a:pPr>
            <a:endParaRPr dirty="0"/>
          </a:p>
        </p:txBody>
      </p:sp>
      <p:pic>
        <p:nvPicPr>
          <p:cNvPr id="13" name="Shape 13"/>
          <p:cNvPicPr preferRelativeResize="0"/>
          <p:nvPr/>
        </p:nvPicPr>
        <p:blipFill rotWithShape="1">
          <a:blip r:embed="rId15">
            <a:alphaModFix/>
          </a:blip>
          <a:srcRect/>
          <a:stretch/>
        </p:blipFill>
        <p:spPr>
          <a:xfrm>
            <a:off x="457200" y="152400"/>
            <a:ext cx="682625" cy="685799"/>
          </a:xfrm>
          <a:prstGeom prst="rect">
            <a:avLst/>
          </a:prstGeom>
          <a:noFill/>
          <a:ln>
            <a:noFill/>
          </a:ln>
        </p:spPr>
      </p:pic>
      <p:sp>
        <p:nvSpPr>
          <p:cNvPr id="14" name="Shape 14"/>
          <p:cNvSpPr/>
          <p:nvPr/>
        </p:nvSpPr>
        <p:spPr>
          <a:xfrm>
            <a:off x="0" y="914400"/>
            <a:ext cx="9144000" cy="152399"/>
          </a:xfrm>
          <a:prstGeom prst="rect">
            <a:avLst/>
          </a:prstGeom>
          <a:solidFill>
            <a:srgbClr val="990000"/>
          </a:solidFill>
          <a:ln>
            <a:noFill/>
          </a:ln>
        </p:spPr>
        <p:txBody>
          <a:bodyPr lIns="91425" tIns="45700" rIns="91425" bIns="45700" anchor="ctr" anchorCtr="0">
            <a:noAutofit/>
          </a:bodyPr>
          <a:lstStyle/>
          <a:p>
            <a:pPr marL="347663" marR="0" lvl="0" indent="-4763" algn="l" rtl="0">
              <a:lnSpc>
                <a:spcPct val="100000"/>
              </a:lnSpc>
              <a:spcBef>
                <a:spcPts val="0"/>
              </a:spcBef>
              <a:spcAft>
                <a:spcPts val="0"/>
              </a:spcAft>
              <a:buClr>
                <a:srgbClr val="FF0000"/>
              </a:buClr>
              <a:buFont typeface="Noto Symbol"/>
              <a:buNone/>
            </a:pPr>
            <a:endParaRPr sz="2000" b="0" i="0" u="none" strike="noStrike" cap="none" baseline="0" dirty="0">
              <a:solidFill>
                <a:schemeClr val="dk1"/>
              </a:solidFill>
              <a:latin typeface="Souce Sans Pro"/>
              <a:ea typeface="Souce Sans Pro"/>
              <a:cs typeface="Souce Sans Pro"/>
              <a:sym typeface="Souce Sans Pro"/>
            </a:endParaRPr>
          </a:p>
        </p:txBody>
      </p:sp>
      <p:sp>
        <p:nvSpPr>
          <p:cNvPr id="15" name="Shape 15"/>
          <p:cNvSpPr txBox="1"/>
          <p:nvPr/>
        </p:nvSpPr>
        <p:spPr>
          <a:xfrm>
            <a:off x="5410200" y="533400"/>
            <a:ext cx="3276600" cy="304799"/>
          </a:xfrm>
          <a:prstGeom prst="rect">
            <a:avLst/>
          </a:prstGeom>
          <a:noFill/>
          <a:ln>
            <a:noFill/>
          </a:ln>
        </p:spPr>
        <p:txBody>
          <a:bodyPr lIns="0" tIns="45700" rIns="0" bIns="45700" anchor="t" anchorCtr="0">
            <a:noAutofit/>
          </a:bodyPr>
          <a:lstStyle/>
          <a:p>
            <a:pPr marL="0" marR="0" lvl="0" indent="0" algn="r" rtl="0">
              <a:lnSpc>
                <a:spcPct val="100000"/>
              </a:lnSpc>
              <a:spcBef>
                <a:spcPts val="0"/>
              </a:spcBef>
              <a:spcAft>
                <a:spcPts val="0"/>
              </a:spcAft>
              <a:buClr>
                <a:srgbClr val="4C4C4C"/>
              </a:buClr>
              <a:buSzPct val="25000"/>
              <a:buFont typeface="Noto Symbol"/>
              <a:buNone/>
            </a:pPr>
            <a:r>
              <a:rPr lang="en-US" sz="1400" b="1" i="0" u="none" strike="noStrike" cap="none" baseline="0" dirty="0">
                <a:solidFill>
                  <a:srgbClr val="4C4C4C"/>
                </a:solidFill>
                <a:latin typeface="Arial"/>
                <a:ea typeface="Arial"/>
                <a:cs typeface="Arial"/>
                <a:sym typeface="Arial"/>
              </a:rPr>
              <a:t>U.S. General Services Administration</a:t>
            </a:r>
          </a:p>
        </p:txBody>
      </p:sp>
      <p:sp>
        <p:nvSpPr>
          <p:cNvPr id="17" name="TextBox 16"/>
          <p:cNvSpPr txBox="1"/>
          <p:nvPr userDrawn="1"/>
        </p:nvSpPr>
        <p:spPr>
          <a:xfrm>
            <a:off x="1219200" y="137508"/>
            <a:ext cx="3733800" cy="715581"/>
          </a:xfrm>
          <a:prstGeom prst="rect">
            <a:avLst/>
          </a:prstGeom>
          <a:noFill/>
        </p:spPr>
        <p:txBody>
          <a:bodyPr>
            <a:spAutoFit/>
          </a:bodyPr>
          <a:lstStyle/>
          <a:p>
            <a:pPr eaLnBrk="0" hangingPunct="0">
              <a:defRPr/>
            </a:pPr>
            <a:r>
              <a:rPr lang="en-US" sz="3000" i="0" dirty="0" smtClean="0">
                <a:solidFill>
                  <a:srgbClr val="9A0033"/>
                </a:solidFill>
                <a:latin typeface="+mj-lt"/>
              </a:rPr>
              <a:t>AAS</a:t>
            </a:r>
          </a:p>
          <a:p>
            <a:pPr eaLnBrk="0" hangingPunct="0">
              <a:defRPr/>
            </a:pPr>
            <a:r>
              <a:rPr lang="en-US" sz="1050" i="0" baseline="0" dirty="0" smtClean="0">
                <a:solidFill>
                  <a:srgbClr val="9A0033"/>
                </a:solidFill>
                <a:latin typeface="+mj-lt"/>
              </a:rPr>
              <a:t>Innovation, Service, Value</a:t>
            </a:r>
            <a:endParaRPr lang="en-US" sz="1050" i="0" baseline="0" dirty="0">
              <a:solidFill>
                <a:srgbClr val="9A0033"/>
              </a:solidFill>
              <a:latin typeface="+mj-lt"/>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Rectangle 20"/>
          <p:cNvSpPr>
            <a:spLocks noChangeArrowheads="1"/>
          </p:cNvSpPr>
          <p:nvPr/>
        </p:nvSpPr>
        <p:spPr bwMode="auto">
          <a:xfrm>
            <a:off x="457200" y="5784850"/>
            <a:ext cx="7827963" cy="457200"/>
          </a:xfrm>
          <a:prstGeom prst="rect">
            <a:avLst/>
          </a:prstGeom>
          <a:noFill/>
          <a:ln w="9525">
            <a:noFill/>
            <a:miter lim="800000"/>
            <a:headEnd/>
            <a:tailEnd/>
          </a:ln>
          <a:effectLst>
            <a:outerShdw dist="35921" dir="2700000" algn="ctr" rotWithShape="0">
              <a:schemeClr val="tx2"/>
            </a:outerShdw>
          </a:effectLst>
        </p:spPr>
        <p:txBody>
          <a:bodyPr wrap="none" lIns="0" tIns="0" rIns="0" bIns="0" anchor="b"/>
          <a:lstStyle/>
          <a:p>
            <a:pPr eaLnBrk="0" hangingPunct="0">
              <a:lnSpc>
                <a:spcPct val="100000"/>
              </a:lnSpc>
              <a:spcBef>
                <a:spcPct val="150000"/>
              </a:spcBef>
              <a:buClrTx/>
              <a:buFontTx/>
              <a:buNone/>
              <a:defRPr/>
            </a:pPr>
            <a:endParaRPr lang="en-US" sz="2000" b="0" i="0" dirty="0">
              <a:solidFill>
                <a:srgbClr val="F5F5F5"/>
              </a:solidFill>
              <a:latin typeface="Arial" charset="0"/>
            </a:endParaRPr>
          </a:p>
        </p:txBody>
      </p:sp>
      <p:sp>
        <p:nvSpPr>
          <p:cNvPr id="7171" name="Rectangle 28"/>
          <p:cNvSpPr>
            <a:spLocks noChangeArrowheads="1"/>
          </p:cNvSpPr>
          <p:nvPr/>
        </p:nvSpPr>
        <p:spPr bwMode="auto">
          <a:xfrm>
            <a:off x="2895600" y="3200400"/>
            <a:ext cx="5943600" cy="1447800"/>
          </a:xfrm>
          <a:prstGeom prst="rect">
            <a:avLst/>
          </a:prstGeom>
          <a:noFill/>
          <a:ln w="9525" algn="ctr">
            <a:noFill/>
            <a:miter lim="800000"/>
            <a:headEnd/>
            <a:tailEnd/>
          </a:ln>
        </p:spPr>
        <p:txBody>
          <a:bodyPr wrap="none" anchor="ctr"/>
          <a:lstStyle/>
          <a:p>
            <a:pPr eaLnBrk="0" hangingPunct="0"/>
            <a:endParaRPr lang="en-US" dirty="0"/>
          </a:p>
        </p:txBody>
      </p:sp>
      <p:sp>
        <p:nvSpPr>
          <p:cNvPr id="7172" name="Rectangle 30"/>
          <p:cNvSpPr>
            <a:spLocks noChangeArrowheads="1"/>
          </p:cNvSpPr>
          <p:nvPr/>
        </p:nvSpPr>
        <p:spPr bwMode="auto">
          <a:xfrm>
            <a:off x="6781800" y="5791200"/>
            <a:ext cx="76200" cy="76200"/>
          </a:xfrm>
          <a:prstGeom prst="rect">
            <a:avLst/>
          </a:prstGeom>
          <a:noFill/>
          <a:ln w="9525" algn="ctr">
            <a:noFill/>
            <a:miter lim="800000"/>
            <a:headEnd/>
            <a:tailEnd/>
          </a:ln>
        </p:spPr>
        <p:txBody>
          <a:bodyPr wrap="none" anchor="ctr"/>
          <a:lstStyle/>
          <a:p>
            <a:pPr eaLnBrk="0" hangingPunct="0"/>
            <a:endParaRPr lang="en-US" dirty="0"/>
          </a:p>
        </p:txBody>
      </p:sp>
      <p:sp>
        <p:nvSpPr>
          <p:cNvPr id="6" name="Rectangle 25"/>
          <p:cNvSpPr>
            <a:spLocks noChangeArrowheads="1"/>
          </p:cNvSpPr>
          <p:nvPr/>
        </p:nvSpPr>
        <p:spPr bwMode="auto">
          <a:xfrm>
            <a:off x="167185" y="2691594"/>
            <a:ext cx="8686800" cy="3057525"/>
          </a:xfrm>
          <a:prstGeom prst="rect">
            <a:avLst/>
          </a:prstGeom>
          <a:noFill/>
          <a:ln w="9525">
            <a:noFill/>
            <a:miter lim="800000"/>
            <a:headEnd/>
            <a:tailEnd/>
          </a:ln>
          <a:effectLst>
            <a:outerShdw dist="35921" dir="2700000" algn="ctr" rotWithShape="0">
              <a:schemeClr val="tx2"/>
            </a:outerShdw>
          </a:effectLst>
        </p:spPr>
        <p:txBody>
          <a:bodyPr wrap="none" lIns="0" tIns="0" rIns="0" bIns="0"/>
          <a:lstStyle/>
          <a:p>
            <a:pPr algn="ctr" eaLnBrk="0" hangingPunct="0">
              <a:spcBef>
                <a:spcPct val="150000"/>
              </a:spcBef>
              <a:defRPr/>
            </a:pPr>
            <a:endParaRPr lang="en-US" sz="2700" dirty="0" smtClean="0">
              <a:solidFill>
                <a:schemeClr val="bg1"/>
              </a:solidFill>
              <a:latin typeface="Arial" charset="0"/>
            </a:endParaRPr>
          </a:p>
          <a:p>
            <a:pPr algn="ctr" eaLnBrk="0" hangingPunct="0">
              <a:spcBef>
                <a:spcPct val="150000"/>
              </a:spcBef>
              <a:defRPr/>
            </a:pPr>
            <a:r>
              <a:rPr lang="en-US" sz="2700" dirty="0" smtClean="0">
                <a:solidFill>
                  <a:schemeClr val="accent1">
                    <a:lumMod val="60000"/>
                    <a:lumOff val="40000"/>
                  </a:schemeClr>
                </a:solidFill>
                <a:latin typeface="Arial" charset="0"/>
              </a:rPr>
              <a:t> </a:t>
            </a:r>
            <a:r>
              <a:rPr lang="en-US" sz="3200" b="1" dirty="0" smtClean="0">
                <a:solidFill>
                  <a:schemeClr val="bg1"/>
                </a:solidFill>
                <a:effectLst>
                  <a:outerShdw blurRad="38100" dist="38100" dir="2700000" algn="tl">
                    <a:srgbClr val="000000">
                      <a:alpha val="43137"/>
                    </a:srgbClr>
                  </a:outerShdw>
                </a:effectLst>
                <a:latin typeface="Arial" charset="0"/>
              </a:rPr>
              <a:t>Assisted Acquisition Services (AAS)</a:t>
            </a:r>
            <a:r>
              <a:rPr lang="en-US" sz="3200" b="1" dirty="0">
                <a:solidFill>
                  <a:schemeClr val="bg1"/>
                </a:solidFill>
                <a:effectLst>
                  <a:outerShdw blurRad="38100" dist="38100" dir="2700000" algn="tl">
                    <a:srgbClr val="000000">
                      <a:alpha val="43137"/>
                    </a:srgbClr>
                  </a:outerShdw>
                </a:effectLst>
                <a:latin typeface="Arial" charset="0"/>
              </a:rPr>
              <a:t/>
            </a:r>
            <a:br>
              <a:rPr lang="en-US" sz="3200" b="1" dirty="0">
                <a:solidFill>
                  <a:schemeClr val="bg1"/>
                </a:solidFill>
                <a:effectLst>
                  <a:outerShdw blurRad="38100" dist="38100" dir="2700000" algn="tl">
                    <a:srgbClr val="000000">
                      <a:alpha val="43137"/>
                    </a:srgbClr>
                  </a:outerShdw>
                </a:effectLst>
                <a:latin typeface="Arial" charset="0"/>
              </a:rPr>
            </a:br>
            <a:r>
              <a:rPr lang="en-US" sz="3200" b="1" dirty="0" smtClean="0">
                <a:solidFill>
                  <a:schemeClr val="bg1"/>
                </a:solidFill>
                <a:effectLst>
                  <a:outerShdw blurRad="38100" dist="38100" dir="2700000" algn="tl">
                    <a:srgbClr val="000000">
                      <a:alpha val="43137"/>
                    </a:srgbClr>
                  </a:outerShdw>
                </a:effectLst>
                <a:latin typeface="Arial" charset="0"/>
              </a:rPr>
              <a:t>Pacific Rim Region</a:t>
            </a:r>
            <a:r>
              <a:rPr lang="en-US" sz="3200" dirty="0" smtClean="0">
                <a:solidFill>
                  <a:schemeClr val="bg1"/>
                </a:solidFill>
                <a:effectLst>
                  <a:outerShdw blurRad="38100" dist="38100" dir="2700000" algn="tl">
                    <a:srgbClr val="000000">
                      <a:alpha val="43137"/>
                    </a:srgbClr>
                  </a:outerShdw>
                </a:effectLst>
                <a:latin typeface="Arial" charset="0"/>
              </a:rPr>
              <a:t> </a:t>
            </a:r>
          </a:p>
          <a:p>
            <a:pPr algn="ctr" eaLnBrk="0" hangingPunct="0">
              <a:spcBef>
                <a:spcPct val="150000"/>
              </a:spcBef>
              <a:defRPr/>
            </a:pPr>
            <a:r>
              <a:rPr lang="en-US" sz="2000" b="1" i="0" dirty="0" smtClean="0">
                <a:solidFill>
                  <a:schemeClr val="bg1"/>
                </a:solidFill>
                <a:effectLst>
                  <a:outerShdw blurRad="38100" dist="38100" dir="2700000" algn="tl">
                    <a:srgbClr val="000000">
                      <a:alpha val="43137"/>
                    </a:srgbClr>
                  </a:outerShdw>
                </a:effectLst>
                <a:latin typeface="Arial" charset="0"/>
              </a:rPr>
              <a:t>Innovation. Service. Value</a:t>
            </a:r>
            <a:r>
              <a:rPr lang="en-US" sz="2000" i="0" dirty="0" smtClean="0">
                <a:solidFill>
                  <a:schemeClr val="bg1"/>
                </a:solidFill>
                <a:latin typeface="Arial" charset="0"/>
              </a:rPr>
              <a:t>.</a:t>
            </a:r>
            <a:endParaRPr lang="en-US" sz="2000" i="0" dirty="0">
              <a:solidFill>
                <a:schemeClr val="bg1"/>
              </a:solidFill>
              <a:latin typeface="Arial" charset="0"/>
            </a:endParaRPr>
          </a:p>
          <a:p>
            <a:pPr algn="ctr" eaLnBrk="0" hangingPunct="0">
              <a:spcBef>
                <a:spcPts val="0"/>
              </a:spcBef>
              <a:defRPr/>
            </a:pPr>
            <a:endParaRPr lang="en-US" sz="2600" i="0" dirty="0">
              <a:solidFill>
                <a:schemeClr val="bg1"/>
              </a:solidFill>
              <a:latin typeface="Arial" charset="0"/>
            </a:endParaRPr>
          </a:p>
          <a:p>
            <a:pPr algn="r" eaLnBrk="0" hangingPunct="0">
              <a:spcBef>
                <a:spcPts val="2000"/>
              </a:spcBef>
              <a:defRPr/>
            </a:pPr>
            <a:r>
              <a:rPr lang="en-US" sz="1800" i="0" dirty="0" smtClean="0">
                <a:solidFill>
                  <a:schemeClr val="bg1"/>
                </a:solidFill>
                <a:effectLst>
                  <a:outerShdw blurRad="38100" dist="38100" dir="2700000" algn="tl">
                    <a:srgbClr val="000000">
                      <a:alpha val="43137"/>
                    </a:srgbClr>
                  </a:outerShdw>
                </a:effectLst>
                <a:latin typeface="+mj-lt"/>
              </a:rPr>
              <a:t>Presented by Kit Lee</a:t>
            </a:r>
            <a:endParaRPr lang="en-US" sz="3200" dirty="0">
              <a:solidFill>
                <a:schemeClr val="bg1"/>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739099318"/>
              </p:ext>
            </p:extLst>
          </p:nvPr>
        </p:nvGraphicFramePr>
        <p:xfrm>
          <a:off x="523875" y="1219200"/>
          <a:ext cx="6629400" cy="5029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Picture 5" descr="C:\Users\Kenton\Desktop\Question-Blue-Stand.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104550" y="4114800"/>
            <a:ext cx="1995178" cy="2512587"/>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2"/>
          <p:cNvSpPr txBox="1">
            <a:spLocks noGrp="1"/>
          </p:cNvSpPr>
          <p:nvPr/>
        </p:nvSpPr>
        <p:spPr bwMode="auto">
          <a:xfrm>
            <a:off x="8610600" y="6619874"/>
            <a:ext cx="361949" cy="238126"/>
          </a:xfrm>
          <a:prstGeom prst="rect">
            <a:avLst/>
          </a:prstGeom>
          <a:noFill/>
          <a:ln w="9525">
            <a:noFill/>
            <a:miter lim="800000"/>
            <a:headEnd/>
            <a:tailEnd/>
          </a:ln>
        </p:spPr>
        <p:txBody>
          <a:bodyPr/>
          <a:lstStyle/>
          <a:p>
            <a:pPr algn="r" eaLnBrk="0" fontAlgn="base" hangingPunct="0">
              <a:spcBef>
                <a:spcPct val="0"/>
              </a:spcBef>
              <a:spcAft>
                <a:spcPct val="0"/>
              </a:spcAft>
            </a:pPr>
            <a:fld id="{D1932EE4-6D5E-4EB7-B807-12483F0B5531}" type="slidenum">
              <a:rPr lang="en-US" sz="1200" b="1">
                <a:solidFill>
                  <a:prstClr val="white"/>
                </a:solidFill>
                <a:ea typeface="ヒラギノ角ゴ Pro W3" pitchFamily="1" charset="-128"/>
              </a:rPr>
              <a:pPr algn="r" eaLnBrk="0" fontAlgn="base" hangingPunct="0">
                <a:spcBef>
                  <a:spcPct val="0"/>
                </a:spcBef>
                <a:spcAft>
                  <a:spcPct val="0"/>
                </a:spcAft>
              </a:pPr>
              <a:t>10</a:t>
            </a:fld>
            <a:endParaRPr lang="en-US" sz="1200" b="1" dirty="0">
              <a:solidFill>
                <a:prstClr val="white"/>
              </a:solidFill>
              <a:ea typeface="ヒラギノ角ゴ Pro W3" pitchFamily="1" charset="-128"/>
            </a:endParaRPr>
          </a:p>
        </p:txBody>
      </p:sp>
    </p:spTree>
    <p:extLst>
      <p:ext uri="{BB962C8B-B14F-4D97-AF65-F5344CB8AC3E}">
        <p14:creationId xmlns:p14="http://schemas.microsoft.com/office/powerpoint/2010/main" val="1307702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639330306"/>
              </p:ext>
            </p:extLst>
          </p:nvPr>
        </p:nvGraphicFramePr>
        <p:xfrm>
          <a:off x="523875" y="1219200"/>
          <a:ext cx="6629400" cy="5029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4" descr="C:\Users\Kenton\Desktop\Question-Blue-Sit.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230012" y="4114800"/>
            <a:ext cx="1876425" cy="2352675"/>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2"/>
          <p:cNvSpPr txBox="1">
            <a:spLocks noGrp="1"/>
          </p:cNvSpPr>
          <p:nvPr/>
        </p:nvSpPr>
        <p:spPr bwMode="auto">
          <a:xfrm>
            <a:off x="8610600" y="6619874"/>
            <a:ext cx="361949" cy="238126"/>
          </a:xfrm>
          <a:prstGeom prst="rect">
            <a:avLst/>
          </a:prstGeom>
          <a:noFill/>
          <a:ln w="9525">
            <a:noFill/>
            <a:miter lim="800000"/>
            <a:headEnd/>
            <a:tailEnd/>
          </a:ln>
        </p:spPr>
        <p:txBody>
          <a:bodyPr/>
          <a:lstStyle/>
          <a:p>
            <a:pPr algn="r" eaLnBrk="0" fontAlgn="base" hangingPunct="0">
              <a:spcBef>
                <a:spcPct val="0"/>
              </a:spcBef>
              <a:spcAft>
                <a:spcPct val="0"/>
              </a:spcAft>
            </a:pPr>
            <a:fld id="{D1932EE4-6D5E-4EB7-B807-12483F0B5531}" type="slidenum">
              <a:rPr lang="en-US" sz="1200" b="1">
                <a:solidFill>
                  <a:prstClr val="white"/>
                </a:solidFill>
                <a:ea typeface="ヒラギノ角ゴ Pro W3" pitchFamily="1" charset="-128"/>
              </a:rPr>
              <a:pPr algn="r" eaLnBrk="0" fontAlgn="base" hangingPunct="0">
                <a:spcBef>
                  <a:spcPct val="0"/>
                </a:spcBef>
                <a:spcAft>
                  <a:spcPct val="0"/>
                </a:spcAft>
              </a:pPr>
              <a:t>11</a:t>
            </a:fld>
            <a:endParaRPr lang="en-US" sz="1200" b="1" dirty="0">
              <a:solidFill>
                <a:prstClr val="white"/>
              </a:solidFill>
              <a:ea typeface="ヒラギノ角ゴ Pro W3" pitchFamily="1" charset="-128"/>
            </a:endParaRPr>
          </a:p>
        </p:txBody>
      </p:sp>
    </p:spTree>
    <p:extLst>
      <p:ext uri="{BB962C8B-B14F-4D97-AF65-F5344CB8AC3E}">
        <p14:creationId xmlns:p14="http://schemas.microsoft.com/office/powerpoint/2010/main" val="2812645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457200" y="990600"/>
            <a:ext cx="8686800" cy="553997"/>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3000" b="1" i="0" u="none" strike="noStrike" cap="none" baseline="0" dirty="0">
                <a:solidFill>
                  <a:schemeClr val="tx1"/>
                </a:solidFill>
                <a:latin typeface="Arial"/>
                <a:ea typeface="Arial"/>
                <a:cs typeface="Arial"/>
                <a:sym typeface="Arial"/>
              </a:rPr>
              <a:t>Why Partner With </a:t>
            </a:r>
            <a:r>
              <a:rPr lang="en-US" sz="3000" b="1" dirty="0" smtClean="0">
                <a:solidFill>
                  <a:schemeClr val="tx1"/>
                </a:solidFill>
              </a:rPr>
              <a:t>AAS</a:t>
            </a:r>
            <a:r>
              <a:rPr lang="en-US" sz="3000" b="1" i="0" u="none" strike="noStrike" cap="none" baseline="0" dirty="0" smtClean="0">
                <a:solidFill>
                  <a:schemeClr val="tx1"/>
                </a:solidFill>
                <a:latin typeface="Arial"/>
                <a:ea typeface="Arial"/>
                <a:cs typeface="Arial"/>
                <a:sym typeface="Arial"/>
              </a:rPr>
              <a:t>:  </a:t>
            </a:r>
            <a:r>
              <a:rPr lang="en-US" sz="3000" b="1" i="0" u="none" strike="noStrike" cap="none" baseline="0" dirty="0">
                <a:solidFill>
                  <a:schemeClr val="tx1"/>
                </a:solidFill>
                <a:latin typeface="Arial"/>
                <a:ea typeface="Arial"/>
                <a:cs typeface="Arial"/>
                <a:sym typeface="Arial"/>
              </a:rPr>
              <a:t>A Recap</a:t>
            </a:r>
          </a:p>
        </p:txBody>
      </p:sp>
      <p:sp>
        <p:nvSpPr>
          <p:cNvPr id="260" name="Shape 260"/>
          <p:cNvSpPr txBox="1">
            <a:spLocks noGrp="1"/>
          </p:cNvSpPr>
          <p:nvPr>
            <p:ph type="body" idx="1"/>
          </p:nvPr>
        </p:nvSpPr>
        <p:spPr>
          <a:xfrm>
            <a:off x="457200" y="1600200"/>
            <a:ext cx="8321675" cy="4648199"/>
          </a:xfrm>
          <a:prstGeom prst="rect">
            <a:avLst/>
          </a:prstGeom>
          <a:noFill/>
          <a:ln>
            <a:noFill/>
          </a:ln>
        </p:spPr>
        <p:txBody>
          <a:bodyPr lIns="91425" tIns="45700" rIns="91425" bIns="45700" anchor="t" anchorCtr="0">
            <a:noAutofit/>
          </a:bodyPr>
          <a:lstStyle/>
          <a:p>
            <a:pPr marL="228600" marR="0" lvl="0" indent="-228600" algn="l" rtl="0">
              <a:spcBef>
                <a:spcPts val="0"/>
              </a:spcBef>
              <a:spcAft>
                <a:spcPts val="0"/>
              </a:spcAft>
              <a:buClr>
                <a:srgbClr val="990000"/>
              </a:buClr>
              <a:buSzPct val="100000"/>
              <a:buFont typeface="Arial"/>
              <a:buChar char="•"/>
            </a:pPr>
            <a:r>
              <a:rPr lang="en-US" sz="2400" b="1" i="0" u="none" strike="noStrike" cap="none" baseline="0" dirty="0">
                <a:solidFill>
                  <a:schemeClr val="tx1"/>
                </a:solidFill>
                <a:latin typeface="Arial"/>
                <a:ea typeface="Arial"/>
                <a:cs typeface="Arial"/>
                <a:sym typeface="Arial"/>
              </a:rPr>
              <a:t>Knowledgeable and </a:t>
            </a:r>
            <a:r>
              <a:rPr lang="en-US" sz="2400" b="1" dirty="0" smtClean="0">
                <a:solidFill>
                  <a:schemeClr val="tx1"/>
                </a:solidFill>
              </a:rPr>
              <a:t>Professional</a:t>
            </a:r>
            <a:r>
              <a:rPr lang="en-US" sz="2400" b="1" i="0" u="none" strike="noStrike" cap="none" baseline="0" dirty="0" smtClean="0">
                <a:solidFill>
                  <a:schemeClr val="tx1"/>
                </a:solidFill>
                <a:latin typeface="Arial"/>
                <a:ea typeface="Arial"/>
                <a:cs typeface="Arial"/>
                <a:sym typeface="Arial"/>
              </a:rPr>
              <a:t> Staff</a:t>
            </a:r>
            <a:endParaRPr lang="en-US" sz="2400" b="1" i="0" u="none" strike="noStrike" cap="none" baseline="0" dirty="0">
              <a:solidFill>
                <a:schemeClr val="tx1"/>
              </a:solidFill>
              <a:latin typeface="Arial"/>
              <a:ea typeface="Arial"/>
              <a:cs typeface="Arial"/>
              <a:sym typeface="Arial"/>
            </a:endParaRPr>
          </a:p>
          <a:p>
            <a:pPr marL="742950" marR="0" lvl="1" indent="-222250" algn="l" rtl="0">
              <a:spcBef>
                <a:spcPts val="400"/>
              </a:spcBef>
              <a:spcAft>
                <a:spcPts val="0"/>
              </a:spcAft>
              <a:buClr>
                <a:srgbClr val="990000"/>
              </a:buClr>
              <a:buSzPct val="100000"/>
              <a:buFont typeface="Noto Symbol"/>
              <a:buChar char="▪"/>
            </a:pPr>
            <a:r>
              <a:rPr lang="en-US" sz="2000" b="0" i="0" u="none" strike="noStrike" cap="none" baseline="0" dirty="0">
                <a:solidFill>
                  <a:schemeClr val="tx1"/>
                </a:solidFill>
                <a:latin typeface="Arial"/>
                <a:ea typeface="Arial"/>
                <a:cs typeface="Arial"/>
                <a:sym typeface="Arial"/>
              </a:rPr>
              <a:t>Team-based </a:t>
            </a:r>
            <a:r>
              <a:rPr lang="en-US" sz="2000" b="0" i="0" u="none" strike="noStrike" cap="none" baseline="0" dirty="0" smtClean="0">
                <a:solidFill>
                  <a:schemeClr val="tx1"/>
                </a:solidFill>
                <a:latin typeface="Arial"/>
                <a:ea typeface="Arial"/>
                <a:cs typeface="Arial"/>
                <a:sym typeface="Arial"/>
              </a:rPr>
              <a:t>approach</a:t>
            </a:r>
            <a:endParaRPr lang="en-US" sz="2000" b="0" i="0" u="none" strike="noStrike" cap="none" baseline="0" dirty="0">
              <a:solidFill>
                <a:schemeClr val="tx1"/>
              </a:solidFill>
              <a:latin typeface="Arial"/>
              <a:ea typeface="Arial"/>
              <a:cs typeface="Arial"/>
              <a:sym typeface="Arial"/>
            </a:endParaRPr>
          </a:p>
          <a:p>
            <a:pPr marL="228600" marR="0" lvl="0" indent="-228600" algn="l" rtl="0">
              <a:spcBef>
                <a:spcPts val="480"/>
              </a:spcBef>
              <a:spcAft>
                <a:spcPts val="0"/>
              </a:spcAft>
              <a:buClr>
                <a:srgbClr val="990000"/>
              </a:buClr>
              <a:buSzPct val="100000"/>
              <a:buFont typeface="Arial"/>
              <a:buChar char="•"/>
            </a:pPr>
            <a:r>
              <a:rPr lang="en-US" sz="2400" b="1" i="0" u="none" strike="noStrike" cap="none" baseline="0" dirty="0" smtClean="0">
                <a:solidFill>
                  <a:schemeClr val="tx1"/>
                </a:solidFill>
                <a:latin typeface="Arial"/>
                <a:ea typeface="Arial"/>
                <a:cs typeface="Arial"/>
                <a:sym typeface="Arial"/>
              </a:rPr>
              <a:t>Timeliness</a:t>
            </a:r>
          </a:p>
          <a:p>
            <a:pPr lvl="1" indent="-222250">
              <a:spcBef>
                <a:spcPts val="400"/>
              </a:spcBef>
              <a:buSzPct val="100000"/>
            </a:pPr>
            <a:r>
              <a:rPr lang="en-US" sz="2000" dirty="0" smtClean="0">
                <a:solidFill>
                  <a:schemeClr val="tx1"/>
                </a:solidFill>
              </a:rPr>
              <a:t>Predictable Timelines Consistently Met</a:t>
            </a:r>
            <a:endParaRPr lang="en-US" sz="2400" b="1" i="0" u="none" strike="noStrike" cap="none" baseline="0" dirty="0">
              <a:solidFill>
                <a:schemeClr val="tx1"/>
              </a:solidFill>
              <a:sym typeface="Arial"/>
            </a:endParaRPr>
          </a:p>
          <a:p>
            <a:pPr marL="228600" marR="0" lvl="0" indent="-228600" algn="l" rtl="0">
              <a:spcBef>
                <a:spcPts val="480"/>
              </a:spcBef>
              <a:spcAft>
                <a:spcPts val="0"/>
              </a:spcAft>
              <a:buClr>
                <a:srgbClr val="990000"/>
              </a:buClr>
              <a:buSzPct val="100000"/>
              <a:buFont typeface="Arial"/>
              <a:buChar char="•"/>
            </a:pPr>
            <a:r>
              <a:rPr lang="en-US" sz="2400" b="1" i="0" u="none" strike="noStrike" cap="none" baseline="0" dirty="0" smtClean="0">
                <a:solidFill>
                  <a:schemeClr val="tx1"/>
                </a:solidFill>
                <a:latin typeface="Arial"/>
                <a:ea typeface="Arial"/>
                <a:cs typeface="Arial"/>
                <a:sym typeface="Arial"/>
              </a:rPr>
              <a:t>Demonstrated Cost Savings</a:t>
            </a:r>
          </a:p>
          <a:p>
            <a:pPr lvl="1" indent="-228600">
              <a:buSzPct val="100000"/>
              <a:buFont typeface="Arial"/>
              <a:buChar char="•"/>
            </a:pPr>
            <a:r>
              <a:rPr lang="en-US" sz="2000" i="0" u="none" strike="noStrike" cap="none" baseline="0" dirty="0" smtClean="0">
                <a:solidFill>
                  <a:schemeClr val="tx1"/>
                </a:solidFill>
                <a:latin typeface="Arial"/>
                <a:ea typeface="Arial"/>
                <a:cs typeface="Arial"/>
                <a:sym typeface="Arial"/>
              </a:rPr>
              <a:t>On average, AAS negotiates</a:t>
            </a:r>
            <a:r>
              <a:rPr lang="en-US" sz="2000" i="0" u="none" strike="noStrike" cap="none" dirty="0" smtClean="0">
                <a:solidFill>
                  <a:schemeClr val="tx1"/>
                </a:solidFill>
                <a:latin typeface="Arial"/>
                <a:ea typeface="Arial"/>
                <a:cs typeface="Arial"/>
                <a:sym typeface="Arial"/>
              </a:rPr>
              <a:t> a 10-percent savings</a:t>
            </a:r>
            <a:endParaRPr lang="en-US" sz="2000" i="0" u="none" strike="noStrike" cap="none" baseline="0" dirty="0" smtClean="0">
              <a:solidFill>
                <a:schemeClr val="tx1"/>
              </a:solidFill>
              <a:latin typeface="Arial"/>
              <a:ea typeface="Arial"/>
              <a:cs typeface="Arial"/>
              <a:sym typeface="Arial"/>
            </a:endParaRPr>
          </a:p>
          <a:p>
            <a:pPr marL="228600" marR="0" lvl="0" indent="-228600" algn="l" rtl="0">
              <a:spcBef>
                <a:spcPts val="480"/>
              </a:spcBef>
              <a:spcAft>
                <a:spcPts val="0"/>
              </a:spcAft>
              <a:buClr>
                <a:srgbClr val="990000"/>
              </a:buClr>
              <a:buSzPct val="100000"/>
              <a:buFont typeface="Arial"/>
              <a:buChar char="•"/>
            </a:pPr>
            <a:r>
              <a:rPr lang="en-US" sz="2400" b="1" i="0" u="none" strike="noStrike" cap="none" baseline="0" dirty="0" smtClean="0">
                <a:solidFill>
                  <a:schemeClr val="tx1"/>
                </a:solidFill>
                <a:latin typeface="Arial"/>
                <a:ea typeface="Arial"/>
                <a:cs typeface="Arial"/>
                <a:sym typeface="Arial"/>
              </a:rPr>
              <a:t>Life Cycle </a:t>
            </a:r>
            <a:r>
              <a:rPr lang="en-US" sz="2400" b="1" dirty="0">
                <a:solidFill>
                  <a:schemeClr val="tx1"/>
                </a:solidFill>
              </a:rPr>
              <a:t>P</a:t>
            </a:r>
            <a:r>
              <a:rPr lang="en-US" sz="2400" b="1" i="0" u="none" strike="noStrike" cap="none" baseline="0" dirty="0" smtClean="0">
                <a:solidFill>
                  <a:schemeClr val="tx1"/>
                </a:solidFill>
                <a:latin typeface="Arial"/>
                <a:ea typeface="Arial"/>
                <a:cs typeface="Arial"/>
                <a:sym typeface="Arial"/>
              </a:rPr>
              <a:t>artner</a:t>
            </a:r>
            <a:endParaRPr lang="en-US" sz="2400" b="1" i="0" u="none" strike="noStrike" cap="none" baseline="0" dirty="0">
              <a:solidFill>
                <a:schemeClr val="tx1"/>
              </a:solidFill>
              <a:latin typeface="Arial"/>
              <a:ea typeface="Arial"/>
              <a:cs typeface="Arial"/>
              <a:sym typeface="Arial"/>
            </a:endParaRPr>
          </a:p>
          <a:p>
            <a:pPr marL="742950" marR="0" lvl="1" indent="-222250" algn="l" rtl="0">
              <a:spcBef>
                <a:spcPts val="400"/>
              </a:spcBef>
              <a:spcAft>
                <a:spcPts val="0"/>
              </a:spcAft>
              <a:buClr>
                <a:srgbClr val="990000"/>
              </a:buClr>
              <a:buSzPct val="100000"/>
              <a:buFont typeface="Noto Symbol"/>
              <a:buChar char="▪"/>
            </a:pPr>
            <a:r>
              <a:rPr lang="en-US" sz="2000" b="0" i="0" u="none" strike="noStrike" cap="none" baseline="0" dirty="0">
                <a:solidFill>
                  <a:schemeClr val="tx1"/>
                </a:solidFill>
                <a:latin typeface="Arial"/>
                <a:ea typeface="Arial"/>
                <a:cs typeface="Arial"/>
                <a:sym typeface="Arial"/>
              </a:rPr>
              <a:t>We’re there to </a:t>
            </a:r>
            <a:r>
              <a:rPr lang="en-US" sz="2000" b="0" i="0" u="none" strike="noStrike" cap="none" baseline="0" dirty="0" smtClean="0">
                <a:solidFill>
                  <a:schemeClr val="tx1"/>
                </a:solidFill>
                <a:latin typeface="Arial"/>
                <a:ea typeface="Arial"/>
                <a:cs typeface="Arial"/>
                <a:sym typeface="Arial"/>
              </a:rPr>
              <a:t>provide support throughout the project</a:t>
            </a:r>
            <a:endParaRPr lang="en-US" sz="2400" b="1" i="0" u="none" strike="noStrike" cap="none" baseline="0" dirty="0" smtClean="0">
              <a:solidFill>
                <a:schemeClr val="tx1"/>
              </a:solidFill>
              <a:sym typeface="Arial"/>
            </a:endParaRPr>
          </a:p>
          <a:p>
            <a:pPr indent="-222250">
              <a:spcBef>
                <a:spcPts val="400"/>
              </a:spcBef>
              <a:buSzPct val="100000"/>
              <a:buFont typeface="Noto Symbol"/>
              <a:buChar char="▪"/>
            </a:pPr>
            <a:r>
              <a:rPr lang="en-US" sz="2400" b="1" dirty="0" smtClean="0">
                <a:solidFill>
                  <a:schemeClr val="tx1"/>
                </a:solidFill>
              </a:rPr>
              <a:t>We Put Your Mission First</a:t>
            </a:r>
            <a:endParaRPr lang="en-US" sz="2400" b="1" i="0" u="none" strike="noStrike" cap="none" baseline="0" dirty="0">
              <a:solidFill>
                <a:schemeClr val="tx1"/>
              </a:solidFill>
              <a:sym typeface="Arial"/>
            </a:endParaRPr>
          </a:p>
          <a:p>
            <a:pPr marL="742950" marR="0" lvl="1" indent="-222250" algn="l" rtl="0">
              <a:spcBef>
                <a:spcPts val="400"/>
              </a:spcBef>
              <a:spcAft>
                <a:spcPts val="0"/>
              </a:spcAft>
              <a:buClr>
                <a:srgbClr val="990000"/>
              </a:buClr>
              <a:buSzPct val="100000"/>
              <a:buFont typeface="Noto Symbol"/>
              <a:buChar char="▪"/>
            </a:pPr>
            <a:endParaRPr lang="en-US" sz="2000" b="0" i="0" u="none" strike="noStrike" cap="none" baseline="0" dirty="0">
              <a:solidFill>
                <a:srgbClr val="013C88"/>
              </a:solidFill>
              <a:latin typeface="Arial"/>
              <a:ea typeface="Arial"/>
              <a:cs typeface="Arial"/>
              <a:sym typeface="Arial"/>
            </a:endParaRPr>
          </a:p>
          <a:p>
            <a:pPr marL="228600" marR="0" lvl="0" indent="-101600" algn="l" rtl="0">
              <a:spcBef>
                <a:spcPts val="1200"/>
              </a:spcBef>
              <a:spcAft>
                <a:spcPts val="0"/>
              </a:spcAft>
              <a:buClr>
                <a:srgbClr val="990000"/>
              </a:buClr>
              <a:buFont typeface="Arial"/>
              <a:buNone/>
            </a:pPr>
            <a:endParaRPr sz="2000" b="1" i="0" u="none" strike="noStrike" cap="none" baseline="0" dirty="0">
              <a:solidFill>
                <a:srgbClr val="005390"/>
              </a:solidFill>
              <a:latin typeface="Arial"/>
              <a:ea typeface="Arial"/>
              <a:cs typeface="Arial"/>
              <a:sym typeface="Arial"/>
            </a:endParaRPr>
          </a:p>
        </p:txBody>
      </p:sp>
      <p:sp>
        <p:nvSpPr>
          <p:cNvPr id="261" name="Shape 261"/>
          <p:cNvSpPr txBox="1">
            <a:spLocks noGrp="1"/>
          </p:cNvSpPr>
          <p:nvPr>
            <p:ph type="sldNum" idx="12"/>
          </p:nvPr>
        </p:nvSpPr>
        <p:spPr>
          <a:xfrm>
            <a:off x="8321675" y="6248400"/>
            <a:ext cx="457200"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buClr>
                <a:schemeClr val="dk1"/>
              </a:buClr>
              <a:buSzPct val="25000"/>
              <a:buFont typeface="Arial"/>
              <a:buNone/>
            </a:pPr>
            <a:r>
              <a:rPr lang="en-US" dirty="0"/>
              <a:t>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tx1"/>
                </a:solidFill>
              </a:rPr>
              <a:t>Questions</a:t>
            </a:r>
            <a:endParaRPr lang="en-US" sz="3200" dirty="0">
              <a:solidFill>
                <a:schemeClr val="tx1"/>
              </a:solidFill>
            </a:endParaRPr>
          </a:p>
        </p:txBody>
      </p:sp>
      <p:sp>
        <p:nvSpPr>
          <p:cNvPr id="4" name="Text Placeholder 3"/>
          <p:cNvSpPr>
            <a:spLocks noGrp="1"/>
          </p:cNvSpPr>
          <p:nvPr>
            <p:ph type="body" idx="2"/>
          </p:nvPr>
        </p:nvSpPr>
        <p:spPr>
          <a:xfrm>
            <a:off x="838201" y="2362200"/>
            <a:ext cx="7386638" cy="3886200"/>
          </a:xfrm>
        </p:spPr>
        <p:txBody>
          <a:bodyPr/>
          <a:lstStyle/>
          <a:p>
            <a:endParaRPr lang="en-US" dirty="0" smtClean="0"/>
          </a:p>
          <a:p>
            <a:pPr>
              <a:buNone/>
            </a:pPr>
            <a:r>
              <a:rPr lang="en-US" dirty="0" smtClean="0">
                <a:solidFill>
                  <a:schemeClr val="tx1"/>
                </a:solidFill>
              </a:rPr>
              <a:t>Kit Lee</a:t>
            </a:r>
            <a:endParaRPr lang="en-US" dirty="0">
              <a:solidFill>
                <a:schemeClr val="tx1"/>
              </a:solidFill>
            </a:endParaRPr>
          </a:p>
          <a:p>
            <a:pPr>
              <a:buNone/>
            </a:pPr>
            <a:r>
              <a:rPr lang="en-US" dirty="0" smtClean="0">
                <a:solidFill>
                  <a:schemeClr val="tx1"/>
                </a:solidFill>
              </a:rPr>
              <a:t>AAS Team Lead</a:t>
            </a:r>
            <a:endParaRPr lang="en-US" dirty="0">
              <a:solidFill>
                <a:schemeClr val="tx1"/>
              </a:solidFill>
            </a:endParaRPr>
          </a:p>
          <a:p>
            <a:pPr>
              <a:buNone/>
            </a:pPr>
            <a:r>
              <a:rPr lang="en-US" dirty="0" smtClean="0">
                <a:solidFill>
                  <a:schemeClr val="tx1"/>
                </a:solidFill>
              </a:rPr>
              <a:t>Kit.Lee@gsa.gov</a:t>
            </a:r>
            <a:endParaRPr lang="en-US" dirty="0">
              <a:solidFill>
                <a:schemeClr val="tx1"/>
              </a:solidFill>
            </a:endParaRPr>
          </a:p>
          <a:p>
            <a:pPr>
              <a:buNone/>
            </a:pPr>
            <a:r>
              <a:rPr lang="en-US" dirty="0" smtClean="0">
                <a:solidFill>
                  <a:schemeClr val="tx1"/>
                </a:solidFill>
              </a:rPr>
              <a:t>415-436-8730 Office</a:t>
            </a:r>
            <a:endParaRPr lang="en-US" dirty="0">
              <a:solidFill>
                <a:schemeClr val="tx1"/>
              </a:solidFill>
            </a:endParaRPr>
          </a:p>
          <a:p>
            <a:pPr>
              <a:buNone/>
            </a:pPr>
            <a:endParaRPr lang="en-US" dirty="0" smtClean="0">
              <a:solidFill>
                <a:srgbClr val="C00000"/>
              </a:solidFill>
            </a:endParaRPr>
          </a:p>
          <a:p>
            <a:pPr>
              <a:buNone/>
            </a:pPr>
            <a:endParaRPr lang="en-US" dirty="0" smtClean="0">
              <a:solidFill>
                <a:srgbClr val="C00000"/>
              </a:solidFill>
            </a:endParaRPr>
          </a:p>
          <a:p>
            <a:pPr>
              <a:buNone/>
            </a:pPr>
            <a:r>
              <a:rPr lang="en-US" dirty="0" smtClean="0">
                <a:solidFill>
                  <a:schemeClr val="tx1"/>
                </a:solidFill>
              </a:rPr>
              <a:t>Larry Levandowski</a:t>
            </a:r>
          </a:p>
          <a:p>
            <a:pPr>
              <a:buNone/>
            </a:pPr>
            <a:r>
              <a:rPr lang="en-US" dirty="0" smtClean="0">
                <a:solidFill>
                  <a:schemeClr val="tx1"/>
                </a:solidFill>
              </a:rPr>
              <a:t>AAS Director</a:t>
            </a:r>
          </a:p>
          <a:p>
            <a:pPr>
              <a:buNone/>
            </a:pPr>
            <a:r>
              <a:rPr lang="en-US" dirty="0" smtClean="0">
                <a:solidFill>
                  <a:schemeClr val="tx1"/>
                </a:solidFill>
              </a:rPr>
              <a:t>Lawrence.levandowski@gsa.gov</a:t>
            </a:r>
          </a:p>
          <a:p>
            <a:pPr>
              <a:buNone/>
            </a:pPr>
            <a:r>
              <a:rPr lang="en-US" dirty="0" smtClean="0">
                <a:solidFill>
                  <a:schemeClr val="tx1"/>
                </a:solidFill>
              </a:rPr>
              <a:t>703-340-7384 Mobile</a:t>
            </a:r>
          </a:p>
        </p:txBody>
      </p:sp>
      <p:pic>
        <p:nvPicPr>
          <p:cNvPr id="1026" name="Picture 2" descr="C:\Users\MichaelWDonaldson\AppData\Local\Microsoft\Windows\Temporary Internet Files\Content.IE5\6IK8BNXY\MC900434859[1].png"/>
          <p:cNvPicPr>
            <a:picLocks noChangeAspect="1" noChangeArrowheads="1"/>
          </p:cNvPicPr>
          <p:nvPr/>
        </p:nvPicPr>
        <p:blipFill>
          <a:blip r:embed="rId3"/>
          <a:srcRect/>
          <a:stretch>
            <a:fillRect/>
          </a:stretch>
        </p:blipFill>
        <p:spPr bwMode="auto">
          <a:xfrm>
            <a:off x="3200400" y="1676400"/>
            <a:ext cx="3295650" cy="32956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6858000" y="6581775"/>
            <a:ext cx="1905000" cy="304800"/>
          </a:xfrm>
          <a:prstGeom prst="rect">
            <a:avLst/>
          </a:prstGeom>
        </p:spPr>
        <p:txBody>
          <a:bodyPr/>
          <a:lstStyle/>
          <a:p>
            <a:pPr>
              <a:defRPr/>
            </a:pPr>
            <a:fld id="{182F1760-452C-49C3-A177-00546FBBA332}" type="slidenum">
              <a:rPr lang="en-US" smtClean="0"/>
              <a:pPr>
                <a:defRPr/>
              </a:pPr>
              <a:t>2</a:t>
            </a:fld>
            <a:endParaRPr lang="en-US" dirty="0"/>
          </a:p>
        </p:txBody>
      </p:sp>
      <p:sp>
        <p:nvSpPr>
          <p:cNvPr id="4" name="Rectangle 3"/>
          <p:cNvSpPr/>
          <p:nvPr/>
        </p:nvSpPr>
        <p:spPr>
          <a:xfrm>
            <a:off x="636896" y="1828897"/>
            <a:ext cx="7897504" cy="4216539"/>
          </a:xfrm>
          <a:prstGeom prst="rect">
            <a:avLst/>
          </a:prstGeom>
        </p:spPr>
        <p:txBody>
          <a:bodyPr wrap="square">
            <a:spAutoFit/>
          </a:bodyPr>
          <a:lstStyle/>
          <a:p>
            <a:r>
              <a:rPr lang="en-US" sz="2400" dirty="0" smtClean="0"/>
              <a:t>Offers </a:t>
            </a:r>
            <a:r>
              <a:rPr lang="en-US" sz="2400" dirty="0"/>
              <a:t>value-added, customized, acquisition project management, and financial management services for large </a:t>
            </a:r>
            <a:r>
              <a:rPr lang="en-US" sz="2400" dirty="0" smtClean="0"/>
              <a:t>and complex Information Technology</a:t>
            </a:r>
            <a:r>
              <a:rPr lang="en-US" sz="2400" dirty="0"/>
              <a:t> </a:t>
            </a:r>
            <a:r>
              <a:rPr lang="en-US" sz="2400" dirty="0" smtClean="0"/>
              <a:t>and Professional Services solutions.</a:t>
            </a:r>
          </a:p>
          <a:p>
            <a:endParaRPr lang="en-US" sz="2800" dirty="0"/>
          </a:p>
          <a:p>
            <a:pPr marL="457200" indent="-457200">
              <a:buFont typeface="Wingdings" panose="05000000000000000000" pitchFamily="2" charset="2"/>
              <a:buChar char="ü"/>
            </a:pPr>
            <a:r>
              <a:rPr lang="en-US" sz="2000" dirty="0" smtClean="0"/>
              <a:t>Supporting Your Agency’s Mission</a:t>
            </a:r>
          </a:p>
          <a:p>
            <a:pPr marL="457200" indent="-457200">
              <a:buFont typeface="Wingdings" panose="05000000000000000000" pitchFamily="2" charset="2"/>
              <a:buChar char="ü"/>
            </a:pPr>
            <a:r>
              <a:rPr lang="en-US" sz="2000" dirty="0" smtClean="0"/>
              <a:t>A Collaborative and Customized Approach  (FFP, Labor, Cost +)</a:t>
            </a:r>
          </a:p>
          <a:p>
            <a:pPr marL="457200" indent="-457200">
              <a:buFont typeface="Wingdings" panose="05000000000000000000" pitchFamily="2" charset="2"/>
              <a:buChar char="ü"/>
            </a:pPr>
            <a:r>
              <a:rPr lang="en-US" sz="2000" dirty="0" smtClean="0"/>
              <a:t>Demonstrated Cost Savings</a:t>
            </a:r>
          </a:p>
          <a:p>
            <a:pPr marL="457200" indent="-457200">
              <a:buFont typeface="Wingdings" panose="05000000000000000000" pitchFamily="2" charset="2"/>
              <a:buChar char="ü"/>
            </a:pPr>
            <a:r>
              <a:rPr lang="en-US" sz="2000" dirty="0" smtClean="0"/>
              <a:t>A Skilled Professional Team</a:t>
            </a:r>
          </a:p>
          <a:p>
            <a:pPr marL="457200" indent="-457200">
              <a:buFont typeface="Wingdings" panose="05000000000000000000" pitchFamily="2" charset="2"/>
              <a:buChar char="ü"/>
            </a:pPr>
            <a:r>
              <a:rPr lang="en-US" sz="2000" dirty="0" smtClean="0"/>
              <a:t>Acquisition Expertise, Support and Solutions</a:t>
            </a:r>
          </a:p>
          <a:p>
            <a:pPr marL="457200" indent="-457200">
              <a:buFont typeface="Wingdings" panose="05000000000000000000" pitchFamily="2" charset="2"/>
              <a:buChar char="ü"/>
            </a:pPr>
            <a:r>
              <a:rPr lang="en-US" sz="2000" dirty="0" smtClean="0"/>
              <a:t>Excellent Project and Financial Management</a:t>
            </a:r>
            <a:endParaRPr lang="en-US" sz="2400" dirty="0" smtClean="0"/>
          </a:p>
          <a:p>
            <a:pPr marL="457200" indent="-457200">
              <a:buFont typeface="Wingdings" panose="05000000000000000000" pitchFamily="2" charset="2"/>
              <a:buChar char="ü"/>
            </a:pPr>
            <a:r>
              <a:rPr lang="en-US" sz="2400" dirty="0" smtClean="0"/>
              <a:t>We Put Your Mission First</a:t>
            </a:r>
            <a:endParaRPr lang="en-US" sz="2400" dirty="0"/>
          </a:p>
        </p:txBody>
      </p:sp>
      <p:sp>
        <p:nvSpPr>
          <p:cNvPr id="8" name="TextBox 7"/>
          <p:cNvSpPr txBox="1"/>
          <p:nvPr/>
        </p:nvSpPr>
        <p:spPr>
          <a:xfrm>
            <a:off x="609600" y="1231612"/>
            <a:ext cx="2622834" cy="584775"/>
          </a:xfrm>
          <a:prstGeom prst="rect">
            <a:avLst/>
          </a:prstGeom>
          <a:noFill/>
        </p:spPr>
        <p:txBody>
          <a:bodyPr wrap="none" rtlCol="0">
            <a:spAutoFit/>
          </a:bodyPr>
          <a:lstStyle/>
          <a:p>
            <a:r>
              <a:rPr lang="en-US" sz="3200" dirty="0" smtClean="0"/>
              <a:t>What We Do:</a:t>
            </a:r>
            <a:endParaRPr lang="en-US" sz="3200" dirty="0"/>
          </a:p>
        </p:txBody>
      </p:sp>
    </p:spTree>
    <p:extLst>
      <p:ext uri="{BB962C8B-B14F-4D97-AF65-F5344CB8AC3E}">
        <p14:creationId xmlns:p14="http://schemas.microsoft.com/office/powerpoint/2010/main" val="3826095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1096962"/>
            <a:ext cx="8686800" cy="553997"/>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3000" b="1" i="0" u="none" strike="noStrike" cap="none" baseline="0" dirty="0" smtClean="0">
                <a:solidFill>
                  <a:schemeClr val="tx1"/>
                </a:solidFill>
                <a:latin typeface="Arial"/>
                <a:ea typeface="Arial"/>
                <a:cs typeface="Arial"/>
                <a:sym typeface="Arial"/>
              </a:rPr>
              <a:t>The AAS Pacific Rim Team</a:t>
            </a:r>
            <a:endParaRPr lang="en-US" sz="3000" b="1" i="0" u="none" strike="noStrike" cap="none" baseline="0" dirty="0">
              <a:solidFill>
                <a:schemeClr val="tx1"/>
              </a:solidFill>
              <a:latin typeface="Arial"/>
              <a:ea typeface="Arial"/>
              <a:cs typeface="Arial"/>
              <a:sym typeface="Arial"/>
            </a:endParaRPr>
          </a:p>
        </p:txBody>
      </p:sp>
      <p:sp>
        <p:nvSpPr>
          <p:cNvPr id="102" name="Shape 102"/>
          <p:cNvSpPr txBox="1">
            <a:spLocks noGrp="1"/>
          </p:cNvSpPr>
          <p:nvPr>
            <p:ph type="sldNum" idx="12"/>
          </p:nvPr>
        </p:nvSpPr>
        <p:spPr>
          <a:xfrm>
            <a:off x="8321675" y="6248400"/>
            <a:ext cx="457200"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buClr>
                <a:schemeClr val="dk1"/>
              </a:buClr>
              <a:buSzPct val="25000"/>
              <a:buFont typeface="Arial"/>
              <a:buNone/>
            </a:pPr>
            <a:r>
              <a:rPr lang="en-US" dirty="0"/>
              <a:t> </a:t>
            </a:r>
          </a:p>
        </p:txBody>
      </p:sp>
      <p:sp>
        <p:nvSpPr>
          <p:cNvPr id="103" name="Shape 103"/>
          <p:cNvSpPr txBox="1">
            <a:spLocks noGrp="1"/>
          </p:cNvSpPr>
          <p:nvPr>
            <p:ph type="body" idx="1"/>
          </p:nvPr>
        </p:nvSpPr>
        <p:spPr>
          <a:xfrm>
            <a:off x="457200" y="2057400"/>
            <a:ext cx="5410200" cy="4206874"/>
          </a:xfrm>
          <a:prstGeom prst="rect">
            <a:avLst/>
          </a:prstGeom>
          <a:noFill/>
          <a:ln>
            <a:noFill/>
          </a:ln>
        </p:spPr>
        <p:txBody>
          <a:bodyPr lIns="91425" tIns="45700" rIns="91425" bIns="45700" anchor="t" anchorCtr="0">
            <a:noAutofit/>
          </a:bodyPr>
          <a:lstStyle/>
          <a:p>
            <a:pPr marL="228600" marR="0" lvl="0" indent="-228600" algn="l" rtl="0">
              <a:lnSpc>
                <a:spcPct val="80000"/>
              </a:lnSpc>
              <a:spcBef>
                <a:spcPts val="0"/>
              </a:spcBef>
              <a:spcAft>
                <a:spcPts val="0"/>
              </a:spcAft>
              <a:buClr>
                <a:srgbClr val="990000"/>
              </a:buClr>
              <a:buSzPct val="100000"/>
              <a:buFont typeface="Arial"/>
              <a:buChar char="•"/>
            </a:pPr>
            <a:r>
              <a:rPr lang="en-US" sz="1800" b="1" i="0" u="none" strike="noStrike" cap="none" baseline="0" dirty="0" smtClean="0">
                <a:solidFill>
                  <a:schemeClr val="tx1"/>
                </a:solidFill>
                <a:latin typeface="Arial"/>
                <a:ea typeface="Arial"/>
                <a:cs typeface="Arial"/>
                <a:sym typeface="Arial"/>
              </a:rPr>
              <a:t>Project Management, Financial Management, and Acquisition Professionals</a:t>
            </a:r>
            <a:endParaRPr lang="en-US" sz="1800" b="1" i="0" u="none" strike="noStrike" cap="none" baseline="0" dirty="0">
              <a:solidFill>
                <a:schemeClr val="tx1"/>
              </a:solidFill>
              <a:latin typeface="Arial"/>
              <a:ea typeface="Arial"/>
              <a:cs typeface="Arial"/>
              <a:sym typeface="Arial"/>
            </a:endParaRPr>
          </a:p>
          <a:p>
            <a:pPr marL="400050" marR="0" lvl="1" indent="-222250" algn="l" rtl="0">
              <a:lnSpc>
                <a:spcPct val="80000"/>
              </a:lnSpc>
              <a:spcBef>
                <a:spcPts val="1200"/>
              </a:spcBef>
              <a:spcAft>
                <a:spcPts val="0"/>
              </a:spcAft>
              <a:buClr>
                <a:srgbClr val="990000"/>
              </a:buClr>
              <a:buSzPct val="100000"/>
              <a:buFont typeface="Arial"/>
              <a:buChar char="•"/>
            </a:pPr>
            <a:r>
              <a:rPr lang="en-US" sz="1700" b="0" i="0" u="none" strike="noStrike" cap="none" baseline="0" dirty="0" smtClean="0">
                <a:solidFill>
                  <a:schemeClr val="tx1"/>
                </a:solidFill>
                <a:latin typeface="Arial"/>
                <a:ea typeface="Arial"/>
                <a:cs typeface="Arial"/>
                <a:sym typeface="Arial"/>
              </a:rPr>
              <a:t>Project Managers are FAC-COR Certified</a:t>
            </a:r>
            <a:endParaRPr lang="en-US" sz="1700" b="0" i="0" u="none" strike="noStrike" cap="none" baseline="0" dirty="0">
              <a:solidFill>
                <a:schemeClr val="tx1"/>
              </a:solidFill>
              <a:latin typeface="Arial"/>
              <a:ea typeface="Arial"/>
              <a:cs typeface="Arial"/>
              <a:sym typeface="Arial"/>
            </a:endParaRPr>
          </a:p>
          <a:p>
            <a:pPr marL="400050" marR="0" lvl="1" indent="-222250" algn="l" rtl="0">
              <a:lnSpc>
                <a:spcPct val="80000"/>
              </a:lnSpc>
              <a:spcBef>
                <a:spcPts val="1800"/>
              </a:spcBef>
              <a:spcAft>
                <a:spcPts val="0"/>
              </a:spcAft>
              <a:buClr>
                <a:srgbClr val="990000"/>
              </a:buClr>
              <a:buSzPct val="100000"/>
              <a:buFont typeface="Arial"/>
              <a:buChar char="•"/>
            </a:pPr>
            <a:r>
              <a:rPr lang="en-US" sz="1700" b="0" i="0" u="none" strike="noStrike" cap="none" baseline="0" dirty="0" smtClean="0">
                <a:solidFill>
                  <a:schemeClr val="tx1"/>
                </a:solidFill>
                <a:latin typeface="Arial"/>
                <a:ea typeface="Arial"/>
                <a:cs typeface="Arial"/>
                <a:sym typeface="Arial"/>
              </a:rPr>
              <a:t>Project </a:t>
            </a:r>
            <a:r>
              <a:rPr lang="en-US" sz="1700" b="0" i="0" u="none" strike="noStrike" cap="none" baseline="0" dirty="0">
                <a:solidFill>
                  <a:schemeClr val="tx1"/>
                </a:solidFill>
                <a:latin typeface="Arial"/>
                <a:ea typeface="Arial"/>
                <a:cs typeface="Arial"/>
                <a:sym typeface="Arial"/>
              </a:rPr>
              <a:t>Managers are FAC-P/PM </a:t>
            </a:r>
            <a:r>
              <a:rPr lang="en-US" sz="1700" b="0" i="0" u="none" strike="noStrike" cap="none" baseline="0" dirty="0" smtClean="0">
                <a:solidFill>
                  <a:schemeClr val="tx1"/>
                </a:solidFill>
                <a:latin typeface="Arial"/>
                <a:ea typeface="Arial"/>
                <a:cs typeface="Arial"/>
                <a:sym typeface="Arial"/>
              </a:rPr>
              <a:t>Certified </a:t>
            </a:r>
            <a:endParaRPr lang="en-US" sz="1700" b="0" i="0" u="none" strike="noStrike" cap="none" baseline="0" dirty="0">
              <a:solidFill>
                <a:schemeClr val="tx1"/>
              </a:solidFill>
              <a:latin typeface="Arial"/>
              <a:ea typeface="Arial"/>
              <a:cs typeface="Arial"/>
              <a:sym typeface="Arial"/>
            </a:endParaRPr>
          </a:p>
          <a:p>
            <a:pPr marL="400050" marR="0" lvl="1" indent="-222250" algn="l" rtl="0">
              <a:lnSpc>
                <a:spcPct val="80000"/>
              </a:lnSpc>
              <a:spcBef>
                <a:spcPts val="1800"/>
              </a:spcBef>
              <a:spcAft>
                <a:spcPts val="0"/>
              </a:spcAft>
              <a:buClr>
                <a:srgbClr val="990000"/>
              </a:buClr>
              <a:buSzPct val="100000"/>
              <a:buFont typeface="Arial"/>
              <a:buChar char="•"/>
            </a:pPr>
            <a:r>
              <a:rPr lang="en-US" sz="1700" b="0" i="0" u="none" strike="noStrike" cap="none" baseline="0" dirty="0" smtClean="0">
                <a:solidFill>
                  <a:schemeClr val="tx1"/>
                </a:solidFill>
                <a:latin typeface="Arial"/>
                <a:ea typeface="Arial"/>
                <a:cs typeface="Arial"/>
                <a:sym typeface="Arial"/>
              </a:rPr>
              <a:t>Contracting </a:t>
            </a:r>
            <a:r>
              <a:rPr lang="en-US" sz="1700" b="0" i="0" u="none" strike="noStrike" cap="none" baseline="0" dirty="0">
                <a:solidFill>
                  <a:schemeClr val="tx1"/>
                </a:solidFill>
                <a:latin typeface="Arial"/>
                <a:ea typeface="Arial"/>
                <a:cs typeface="Arial"/>
                <a:sym typeface="Arial"/>
              </a:rPr>
              <a:t>Officers FAC-C Certified</a:t>
            </a:r>
          </a:p>
          <a:p>
            <a:pPr marL="400050" marR="0" lvl="1" indent="-222250" algn="l" rtl="0">
              <a:lnSpc>
                <a:spcPct val="80000"/>
              </a:lnSpc>
              <a:spcBef>
                <a:spcPts val="1800"/>
              </a:spcBef>
              <a:spcAft>
                <a:spcPts val="0"/>
              </a:spcAft>
              <a:buClr>
                <a:srgbClr val="990000"/>
              </a:buClr>
              <a:buSzPct val="100000"/>
              <a:buFont typeface="Arial"/>
              <a:buChar char="•"/>
            </a:pPr>
            <a:r>
              <a:rPr lang="en-US" sz="1700" b="0" i="0" u="none" strike="noStrike" cap="none" baseline="0" dirty="0" smtClean="0">
                <a:solidFill>
                  <a:schemeClr val="tx1"/>
                </a:solidFill>
                <a:latin typeface="Arial"/>
                <a:ea typeface="Arial"/>
                <a:cs typeface="Arial"/>
                <a:sym typeface="Arial"/>
              </a:rPr>
              <a:t>Employees have </a:t>
            </a:r>
            <a:r>
              <a:rPr lang="en-US" sz="1700" b="0" i="0" u="none" strike="noStrike" cap="none" baseline="0" dirty="0">
                <a:solidFill>
                  <a:schemeClr val="tx1"/>
                </a:solidFill>
                <a:latin typeface="Arial"/>
                <a:ea typeface="Arial"/>
                <a:cs typeface="Arial"/>
                <a:sym typeface="Arial"/>
              </a:rPr>
              <a:t>clearances</a:t>
            </a:r>
          </a:p>
          <a:p>
            <a:pPr marL="742950" marR="0" lvl="1" indent="-222250" algn="l" rtl="0">
              <a:lnSpc>
                <a:spcPct val="80000"/>
              </a:lnSpc>
              <a:spcBef>
                <a:spcPts val="600"/>
              </a:spcBef>
              <a:spcAft>
                <a:spcPts val="0"/>
              </a:spcAft>
              <a:buClr>
                <a:srgbClr val="990000"/>
              </a:buClr>
              <a:buSzPct val="100000"/>
              <a:buFont typeface="Noto Symbol"/>
              <a:buChar char="•"/>
            </a:pPr>
            <a:r>
              <a:rPr lang="en-US" sz="1600" b="0" i="0" u="none" strike="noStrike" cap="none" baseline="0" dirty="0" smtClean="0">
                <a:solidFill>
                  <a:schemeClr val="tx1"/>
                </a:solidFill>
                <a:latin typeface="Arial"/>
                <a:ea typeface="Arial"/>
                <a:cs typeface="Arial"/>
                <a:sym typeface="Arial"/>
              </a:rPr>
              <a:t>Secret </a:t>
            </a:r>
            <a:r>
              <a:rPr lang="en-US" sz="1600" b="0" i="0" u="none" strike="noStrike" cap="none" baseline="0" dirty="0">
                <a:solidFill>
                  <a:schemeClr val="tx1"/>
                </a:solidFill>
                <a:latin typeface="Arial"/>
                <a:ea typeface="Arial"/>
                <a:cs typeface="Arial"/>
                <a:sym typeface="Arial"/>
              </a:rPr>
              <a:t>or </a:t>
            </a:r>
            <a:r>
              <a:rPr lang="en-US" sz="1600" b="0" i="0" u="none" strike="noStrike" cap="none" baseline="0" dirty="0" smtClean="0">
                <a:solidFill>
                  <a:schemeClr val="tx1"/>
                </a:solidFill>
                <a:latin typeface="Arial"/>
                <a:ea typeface="Arial"/>
                <a:cs typeface="Arial"/>
                <a:sym typeface="Arial"/>
              </a:rPr>
              <a:t>Higher</a:t>
            </a:r>
          </a:p>
        </p:txBody>
      </p:sp>
      <p:grpSp>
        <p:nvGrpSpPr>
          <p:cNvPr id="104" name="Shape 104"/>
          <p:cNvGrpSpPr/>
          <p:nvPr/>
        </p:nvGrpSpPr>
        <p:grpSpPr>
          <a:xfrm>
            <a:off x="5334000" y="2133599"/>
            <a:ext cx="3106738" cy="2924175"/>
            <a:chOff x="1700" y="2040"/>
            <a:chExt cx="2256" cy="1753"/>
          </a:xfrm>
        </p:grpSpPr>
        <p:sp>
          <p:nvSpPr>
            <p:cNvPr id="105" name="Shape 105"/>
            <p:cNvSpPr/>
            <p:nvPr/>
          </p:nvSpPr>
          <p:spPr>
            <a:xfrm>
              <a:off x="2140" y="2040"/>
              <a:ext cx="1335" cy="1116"/>
            </a:xfrm>
            <a:prstGeom prst="ellipse">
              <a:avLst/>
            </a:prstGeom>
            <a:solidFill>
              <a:srgbClr val="990000">
                <a:alpha val="80000"/>
              </a:srgbClr>
            </a:solidFill>
            <a:ln w="25400" cap="flat">
              <a:solidFill>
                <a:schemeClr val="lt1"/>
              </a:solidFill>
              <a:prstDash val="solid"/>
              <a:round/>
              <a:headEnd type="none" w="med" len="med"/>
              <a:tailEnd type="none" w="med" len="med"/>
            </a:ln>
          </p:spPr>
          <p:txBody>
            <a:bodyPr lIns="91425" tIns="45700" rIns="91425" bIns="45700" anchor="ctr" anchorCtr="0">
              <a:noAutofit/>
            </a:bodyPr>
            <a:lstStyle/>
            <a:p>
              <a:pPr marL="0" marR="0" lvl="0" indent="0" algn="l" rtl="0">
                <a:lnSpc>
                  <a:spcPct val="90000"/>
                </a:lnSpc>
                <a:spcBef>
                  <a:spcPts val="0"/>
                </a:spcBef>
                <a:spcAft>
                  <a:spcPts val="0"/>
                </a:spcAft>
                <a:buNone/>
              </a:pPr>
              <a:endParaRPr sz="1200" b="1" i="1" u="none" strike="noStrike" cap="none" baseline="0" dirty="0">
                <a:solidFill>
                  <a:srgbClr val="FF0000"/>
                </a:solidFill>
                <a:latin typeface="Times New Roman"/>
                <a:ea typeface="Times New Roman"/>
                <a:cs typeface="Times New Roman"/>
                <a:sym typeface="Times New Roman"/>
              </a:endParaRPr>
            </a:p>
          </p:txBody>
        </p:sp>
        <p:sp>
          <p:nvSpPr>
            <p:cNvPr id="106" name="Shape 106"/>
            <p:cNvSpPr/>
            <p:nvPr/>
          </p:nvSpPr>
          <p:spPr>
            <a:xfrm>
              <a:off x="2309" y="2268"/>
              <a:ext cx="1052" cy="367"/>
            </a:xfrm>
            <a:prstGeom prst="rect">
              <a:avLst/>
            </a:prstGeom>
            <a:noFill/>
            <a:ln>
              <a:noFill/>
            </a:ln>
          </p:spPr>
          <p:txBody>
            <a:bodyPr lIns="0" tIns="0" rIns="0" bIns="0" anchor="ctr" anchorCtr="0">
              <a:noAutofit/>
            </a:bodyPr>
            <a:lstStyle/>
            <a:p>
              <a:pPr marL="342900" marR="0" lvl="0" indent="-342900" algn="ctr" rtl="0">
                <a:lnSpc>
                  <a:spcPct val="100000"/>
                </a:lnSpc>
                <a:spcBef>
                  <a:spcPts val="0"/>
                </a:spcBef>
                <a:spcAft>
                  <a:spcPts val="0"/>
                </a:spcAft>
                <a:buSzPct val="25000"/>
                <a:buNone/>
              </a:pPr>
              <a:r>
                <a:rPr lang="en-US" sz="1400" b="1" i="0" u="none" strike="noStrike" cap="none" baseline="0" dirty="0">
                  <a:solidFill>
                    <a:schemeClr val="dk1"/>
                  </a:solidFill>
                  <a:latin typeface="Arial"/>
                  <a:ea typeface="Arial"/>
                  <a:cs typeface="Arial"/>
                  <a:sym typeface="Arial"/>
                </a:rPr>
                <a:t>Acquisition </a:t>
              </a:r>
            </a:p>
            <a:p>
              <a:pPr marL="342900" marR="0" lvl="0" indent="-342900" algn="ctr" rtl="0">
                <a:lnSpc>
                  <a:spcPct val="100000"/>
                </a:lnSpc>
                <a:spcBef>
                  <a:spcPts val="280"/>
                </a:spcBef>
                <a:spcAft>
                  <a:spcPts val="0"/>
                </a:spcAft>
                <a:buSzPct val="25000"/>
                <a:buNone/>
              </a:pPr>
              <a:r>
                <a:rPr lang="en-US" sz="1400" b="1" i="0" u="none" strike="noStrike" cap="none" baseline="0" dirty="0">
                  <a:solidFill>
                    <a:schemeClr val="dk1"/>
                  </a:solidFill>
                  <a:latin typeface="Arial"/>
                  <a:ea typeface="Arial"/>
                  <a:cs typeface="Arial"/>
                  <a:sym typeface="Arial"/>
                </a:rPr>
                <a:t>Management</a:t>
              </a:r>
            </a:p>
          </p:txBody>
        </p:sp>
        <p:sp>
          <p:nvSpPr>
            <p:cNvPr id="107" name="Shape 107"/>
            <p:cNvSpPr/>
            <p:nvPr/>
          </p:nvSpPr>
          <p:spPr>
            <a:xfrm>
              <a:off x="2579" y="2678"/>
              <a:ext cx="1335" cy="1116"/>
            </a:xfrm>
            <a:prstGeom prst="ellipse">
              <a:avLst/>
            </a:prstGeom>
            <a:solidFill>
              <a:srgbClr val="013C88">
                <a:alpha val="80000"/>
              </a:srgbClr>
            </a:solidFill>
            <a:ln w="25400" cap="flat">
              <a:solidFill>
                <a:schemeClr val="lt1"/>
              </a:solidFill>
              <a:prstDash val="solid"/>
              <a:round/>
              <a:headEnd type="none" w="med" len="med"/>
              <a:tailEnd type="none" w="med" len="med"/>
            </a:ln>
          </p:spPr>
          <p:txBody>
            <a:bodyPr lIns="91425" tIns="45700" rIns="91425" bIns="45700" anchor="ctr" anchorCtr="0">
              <a:noAutofit/>
            </a:bodyPr>
            <a:lstStyle/>
            <a:p>
              <a:pPr marL="0" marR="0" lvl="0" indent="0" algn="l" rtl="0">
                <a:lnSpc>
                  <a:spcPct val="90000"/>
                </a:lnSpc>
                <a:spcBef>
                  <a:spcPts val="0"/>
                </a:spcBef>
                <a:spcAft>
                  <a:spcPts val="0"/>
                </a:spcAft>
                <a:buNone/>
              </a:pPr>
              <a:endParaRPr sz="1200" b="1" i="1" u="none" strike="noStrike" cap="none" baseline="0" dirty="0">
                <a:solidFill>
                  <a:srgbClr val="FF0000"/>
                </a:solidFill>
                <a:latin typeface="Times New Roman"/>
                <a:ea typeface="Times New Roman"/>
                <a:cs typeface="Times New Roman"/>
                <a:sym typeface="Times New Roman"/>
              </a:endParaRPr>
            </a:p>
          </p:txBody>
        </p:sp>
        <p:sp>
          <p:nvSpPr>
            <p:cNvPr id="108" name="Shape 108"/>
            <p:cNvSpPr/>
            <p:nvPr/>
          </p:nvSpPr>
          <p:spPr>
            <a:xfrm>
              <a:off x="2960" y="3137"/>
              <a:ext cx="995" cy="319"/>
            </a:xfrm>
            <a:prstGeom prst="rect">
              <a:avLst/>
            </a:prstGeom>
            <a:noFill/>
            <a:ln>
              <a:noFill/>
            </a:ln>
          </p:spPr>
          <p:txBody>
            <a:bodyPr lIns="0" tIns="0" rIns="0" bIns="0" anchor="t" anchorCtr="0">
              <a:noAutofit/>
            </a:bodyPr>
            <a:lstStyle/>
            <a:p>
              <a:pPr marL="342900" marR="0" lvl="0" indent="-342900" algn="ctr" rtl="0">
                <a:lnSpc>
                  <a:spcPct val="100000"/>
                </a:lnSpc>
                <a:spcBef>
                  <a:spcPts val="0"/>
                </a:spcBef>
                <a:spcAft>
                  <a:spcPts val="0"/>
                </a:spcAft>
                <a:buSzPct val="25000"/>
                <a:buNone/>
              </a:pPr>
              <a:r>
                <a:rPr lang="en-US" sz="1400" b="1" i="0" u="none" strike="noStrike" cap="none" baseline="0" dirty="0">
                  <a:solidFill>
                    <a:schemeClr val="dk1"/>
                  </a:solidFill>
                  <a:latin typeface="Arial"/>
                  <a:ea typeface="Arial"/>
                  <a:cs typeface="Arial"/>
                  <a:sym typeface="Arial"/>
                </a:rPr>
                <a:t>Financial </a:t>
              </a:r>
            </a:p>
            <a:p>
              <a:pPr marL="342900" marR="0" lvl="0" indent="-342900" algn="ctr" rtl="0">
                <a:lnSpc>
                  <a:spcPct val="100000"/>
                </a:lnSpc>
                <a:spcBef>
                  <a:spcPts val="280"/>
                </a:spcBef>
                <a:spcAft>
                  <a:spcPts val="0"/>
                </a:spcAft>
                <a:buSzPct val="25000"/>
                <a:buNone/>
              </a:pPr>
              <a:r>
                <a:rPr lang="en-US" sz="1400" b="1" i="0" u="none" strike="noStrike" cap="none" baseline="0" dirty="0">
                  <a:solidFill>
                    <a:schemeClr val="dk1"/>
                  </a:solidFill>
                  <a:latin typeface="Arial"/>
                  <a:ea typeface="Arial"/>
                  <a:cs typeface="Arial"/>
                  <a:sym typeface="Arial"/>
                </a:rPr>
                <a:t>Management</a:t>
              </a:r>
            </a:p>
            <a:p>
              <a:pPr marL="457200" marR="0" lvl="1" indent="0" algn="ctr" rtl="0">
                <a:lnSpc>
                  <a:spcPct val="100000"/>
                </a:lnSpc>
                <a:spcBef>
                  <a:spcPts val="280"/>
                </a:spcBef>
                <a:spcAft>
                  <a:spcPts val="0"/>
                </a:spcAft>
                <a:buNone/>
              </a:pPr>
              <a:endParaRPr sz="1400" b="0" i="0" u="none" strike="noStrike" cap="none" baseline="0" dirty="0">
                <a:solidFill>
                  <a:srgbClr val="005390"/>
                </a:solidFill>
                <a:latin typeface="Arial"/>
                <a:ea typeface="Arial"/>
                <a:cs typeface="Arial"/>
                <a:sym typeface="Arial"/>
              </a:endParaRPr>
            </a:p>
          </p:txBody>
        </p:sp>
        <p:sp>
          <p:nvSpPr>
            <p:cNvPr id="109" name="Shape 109"/>
            <p:cNvSpPr/>
            <p:nvPr/>
          </p:nvSpPr>
          <p:spPr>
            <a:xfrm>
              <a:off x="1700" y="2677"/>
              <a:ext cx="1335" cy="1116"/>
            </a:xfrm>
            <a:prstGeom prst="ellipse">
              <a:avLst/>
            </a:prstGeom>
            <a:solidFill>
              <a:schemeClr val="accent6">
                <a:alpha val="80000"/>
              </a:schemeClr>
            </a:solidFill>
            <a:ln w="25400" cap="flat">
              <a:solidFill>
                <a:schemeClr val="lt1"/>
              </a:solidFill>
              <a:prstDash val="solid"/>
              <a:round/>
              <a:headEnd type="none" w="med" len="med"/>
              <a:tailEnd type="none" w="med" len="med"/>
            </a:ln>
          </p:spPr>
          <p:txBody>
            <a:bodyPr lIns="91425" tIns="45700" rIns="91425" bIns="45700" anchor="ctr" anchorCtr="0">
              <a:noAutofit/>
            </a:bodyPr>
            <a:lstStyle/>
            <a:p>
              <a:pPr marL="0" marR="0" lvl="0" indent="0" algn="l" rtl="0">
                <a:lnSpc>
                  <a:spcPct val="90000"/>
                </a:lnSpc>
                <a:spcBef>
                  <a:spcPts val="0"/>
                </a:spcBef>
                <a:spcAft>
                  <a:spcPts val="0"/>
                </a:spcAft>
                <a:buNone/>
              </a:pPr>
              <a:endParaRPr sz="1200" b="1" i="1" u="none" strike="noStrike" cap="none" baseline="0" dirty="0">
                <a:solidFill>
                  <a:srgbClr val="FF0000"/>
                </a:solidFill>
                <a:latin typeface="Times New Roman"/>
                <a:ea typeface="Times New Roman"/>
                <a:cs typeface="Times New Roman"/>
                <a:sym typeface="Times New Roman"/>
              </a:endParaRPr>
            </a:p>
          </p:txBody>
        </p:sp>
        <p:sp>
          <p:nvSpPr>
            <p:cNvPr id="110" name="Shape 110"/>
            <p:cNvSpPr/>
            <p:nvPr/>
          </p:nvSpPr>
          <p:spPr>
            <a:xfrm>
              <a:off x="1700" y="3137"/>
              <a:ext cx="995" cy="337"/>
            </a:xfrm>
            <a:prstGeom prst="rect">
              <a:avLst/>
            </a:prstGeom>
            <a:noFill/>
            <a:ln>
              <a:noFill/>
            </a:ln>
          </p:spPr>
          <p:txBody>
            <a:bodyPr lIns="0" tIns="0" rIns="0" bIns="0" anchor="ctr" anchorCtr="0">
              <a:noAutofit/>
            </a:bodyPr>
            <a:lstStyle/>
            <a:p>
              <a:pPr marL="342900" marR="0" lvl="0" indent="-342900" algn="ctr" rtl="0">
                <a:lnSpc>
                  <a:spcPct val="100000"/>
                </a:lnSpc>
                <a:spcBef>
                  <a:spcPts val="0"/>
                </a:spcBef>
                <a:spcAft>
                  <a:spcPts val="0"/>
                </a:spcAft>
                <a:buSzPct val="25000"/>
                <a:buNone/>
              </a:pPr>
              <a:r>
                <a:rPr lang="en-US" sz="1400" b="1" i="0" u="none" strike="noStrike" cap="none" baseline="0" dirty="0">
                  <a:solidFill>
                    <a:schemeClr val="dk1"/>
                  </a:solidFill>
                  <a:latin typeface="Arial"/>
                  <a:ea typeface="Arial"/>
                  <a:cs typeface="Arial"/>
                  <a:sym typeface="Arial"/>
                </a:rPr>
                <a:t>Project </a:t>
              </a:r>
            </a:p>
            <a:p>
              <a:pPr marL="342900" marR="0" lvl="0" indent="-342900" algn="ctr" rtl="0">
                <a:lnSpc>
                  <a:spcPct val="100000"/>
                </a:lnSpc>
                <a:spcBef>
                  <a:spcPts val="280"/>
                </a:spcBef>
                <a:spcAft>
                  <a:spcPts val="0"/>
                </a:spcAft>
                <a:buSzPct val="25000"/>
                <a:buNone/>
              </a:pPr>
              <a:r>
                <a:rPr lang="en-US" sz="1400" b="1" i="0" u="none" strike="noStrike" cap="none" baseline="0" dirty="0">
                  <a:solidFill>
                    <a:schemeClr val="dk1"/>
                  </a:solidFill>
                  <a:latin typeface="Arial"/>
                  <a:ea typeface="Arial"/>
                  <a:cs typeface="Arial"/>
                  <a:sym typeface="Arial"/>
                </a:rPr>
                <a:t>Management</a:t>
              </a:r>
            </a:p>
          </p:txBody>
        </p:sp>
      </p:gr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2409" y="1267728"/>
            <a:ext cx="7727191" cy="4555093"/>
          </a:xfrm>
          <a:prstGeom prst="rect">
            <a:avLst/>
          </a:prstGeom>
          <a:noFill/>
        </p:spPr>
        <p:txBody>
          <a:bodyPr wrap="square" rtlCol="0">
            <a:spAutoFit/>
          </a:bodyPr>
          <a:lstStyle/>
          <a:p>
            <a:r>
              <a:rPr lang="en-US" sz="3200" dirty="0" smtClean="0"/>
              <a:t>All Federal Agencies are authorized to utilize the AAS program</a:t>
            </a:r>
          </a:p>
          <a:p>
            <a:endParaRPr lang="en-US" dirty="0" smtClean="0"/>
          </a:p>
          <a:p>
            <a:r>
              <a:rPr lang="en-US" b="1" dirty="0" smtClean="0">
                <a:solidFill>
                  <a:schemeClr val="tx1"/>
                </a:solidFill>
              </a:rPr>
              <a:t>Department of Defense Agencies (DoD):</a:t>
            </a:r>
          </a:p>
          <a:p>
            <a:endParaRPr lang="en-US" sz="1000" b="1" dirty="0" smtClean="0">
              <a:solidFill>
                <a:schemeClr val="tx1"/>
              </a:solidFill>
            </a:endParaRPr>
          </a:p>
          <a:p>
            <a:r>
              <a:rPr lang="en-US" dirty="0" smtClean="0">
                <a:solidFill>
                  <a:schemeClr val="tx1"/>
                </a:solidFill>
              </a:rPr>
              <a:t>	United States Army</a:t>
            </a:r>
          </a:p>
          <a:p>
            <a:r>
              <a:rPr lang="en-US" dirty="0" smtClean="0">
                <a:solidFill>
                  <a:schemeClr val="tx1"/>
                </a:solidFill>
              </a:rPr>
              <a:t>	United </a:t>
            </a:r>
            <a:r>
              <a:rPr lang="en-US" dirty="0">
                <a:solidFill>
                  <a:schemeClr val="tx1"/>
                </a:solidFill>
              </a:rPr>
              <a:t>States </a:t>
            </a:r>
            <a:r>
              <a:rPr lang="en-US" dirty="0" smtClean="0">
                <a:solidFill>
                  <a:schemeClr val="tx1"/>
                </a:solidFill>
              </a:rPr>
              <a:t>Navy</a:t>
            </a:r>
            <a:endParaRPr lang="en-US" dirty="0">
              <a:solidFill>
                <a:schemeClr val="tx1"/>
              </a:solidFill>
            </a:endParaRPr>
          </a:p>
          <a:p>
            <a:r>
              <a:rPr lang="en-US" dirty="0" smtClean="0">
                <a:solidFill>
                  <a:schemeClr val="tx1"/>
                </a:solidFill>
              </a:rPr>
              <a:t>	United </a:t>
            </a:r>
            <a:r>
              <a:rPr lang="en-US" dirty="0">
                <a:solidFill>
                  <a:schemeClr val="tx1"/>
                </a:solidFill>
              </a:rPr>
              <a:t>States Air Force</a:t>
            </a:r>
          </a:p>
          <a:p>
            <a:r>
              <a:rPr lang="en-US" dirty="0">
                <a:solidFill>
                  <a:schemeClr val="tx1"/>
                </a:solidFill>
              </a:rPr>
              <a:t>	United States </a:t>
            </a:r>
            <a:r>
              <a:rPr lang="en-US" dirty="0" smtClean="0">
                <a:solidFill>
                  <a:schemeClr val="tx1"/>
                </a:solidFill>
              </a:rPr>
              <a:t>Marine Corps</a:t>
            </a:r>
          </a:p>
          <a:p>
            <a:endParaRPr lang="en-US" sz="1000" b="1" dirty="0">
              <a:solidFill>
                <a:schemeClr val="tx1"/>
              </a:solidFill>
            </a:endParaRPr>
          </a:p>
          <a:p>
            <a:r>
              <a:rPr lang="en-US" b="1" dirty="0" smtClean="0">
                <a:solidFill>
                  <a:schemeClr val="tx1"/>
                </a:solidFill>
              </a:rPr>
              <a:t>Non DoD Federal Agencies</a:t>
            </a:r>
            <a:r>
              <a:rPr lang="en-US" b="1" dirty="0">
                <a:solidFill>
                  <a:schemeClr val="tx1"/>
                </a:solidFill>
              </a:rPr>
              <a:t>:</a:t>
            </a:r>
          </a:p>
          <a:p>
            <a:endParaRPr lang="en-US" sz="1000" b="1" dirty="0">
              <a:solidFill>
                <a:schemeClr val="tx1"/>
              </a:solidFill>
            </a:endParaRPr>
          </a:p>
          <a:p>
            <a:r>
              <a:rPr lang="en-US" dirty="0">
                <a:solidFill>
                  <a:schemeClr val="tx1"/>
                </a:solidFill>
              </a:rPr>
              <a:t>	</a:t>
            </a:r>
            <a:r>
              <a:rPr lang="en-US" dirty="0" smtClean="0">
                <a:solidFill>
                  <a:schemeClr val="tx1"/>
                </a:solidFill>
              </a:rPr>
              <a:t>Department of Homeland Security (DHS)</a:t>
            </a:r>
            <a:endParaRPr lang="en-US" dirty="0">
              <a:solidFill>
                <a:schemeClr val="tx1"/>
              </a:solidFill>
            </a:endParaRPr>
          </a:p>
          <a:p>
            <a:r>
              <a:rPr lang="en-US" dirty="0">
                <a:solidFill>
                  <a:schemeClr val="tx1"/>
                </a:solidFill>
              </a:rPr>
              <a:t>	 </a:t>
            </a:r>
            <a:r>
              <a:rPr lang="en-US" dirty="0" smtClean="0">
                <a:solidFill>
                  <a:schemeClr val="tx1"/>
                </a:solidFill>
              </a:rPr>
              <a:t> • Custom &amp; Border Protection (CBP)</a:t>
            </a:r>
          </a:p>
          <a:p>
            <a:r>
              <a:rPr lang="en-US" dirty="0">
                <a:solidFill>
                  <a:schemeClr val="tx1"/>
                </a:solidFill>
              </a:rPr>
              <a:t>	</a:t>
            </a:r>
            <a:r>
              <a:rPr lang="en-US" dirty="0" smtClean="0">
                <a:solidFill>
                  <a:schemeClr val="tx1"/>
                </a:solidFill>
              </a:rPr>
              <a:t>  • Federal Emergency Management Agency (FEMA)</a:t>
            </a:r>
          </a:p>
          <a:p>
            <a:r>
              <a:rPr lang="en-US" dirty="0">
                <a:solidFill>
                  <a:schemeClr val="tx1"/>
                </a:solidFill>
              </a:rPr>
              <a:t>	</a:t>
            </a:r>
            <a:r>
              <a:rPr lang="en-US" dirty="0" smtClean="0">
                <a:solidFill>
                  <a:schemeClr val="tx1"/>
                </a:solidFill>
              </a:rPr>
              <a:t>  • Immigration &amp; Customs Enforcement (ICE)</a:t>
            </a:r>
          </a:p>
          <a:p>
            <a:r>
              <a:rPr lang="en-US" dirty="0" smtClean="0">
                <a:solidFill>
                  <a:schemeClr val="tx1"/>
                </a:solidFill>
              </a:rPr>
              <a:t>	National Aeronautics &amp; Space Administration (NASA)</a:t>
            </a:r>
          </a:p>
          <a:p>
            <a:r>
              <a:rPr lang="en-US" dirty="0">
                <a:solidFill>
                  <a:schemeClr val="tx1"/>
                </a:solidFill>
              </a:rPr>
              <a:t>	</a:t>
            </a:r>
            <a:r>
              <a:rPr lang="en-US" dirty="0" smtClean="0">
                <a:solidFill>
                  <a:schemeClr val="tx1"/>
                </a:solidFill>
              </a:rPr>
              <a:t>Internal Revenue Service (IRS)</a:t>
            </a:r>
            <a:endParaRPr lang="en-US" dirty="0">
              <a:solidFill>
                <a:schemeClr val="tx1"/>
              </a:solidFill>
            </a:endParaRPr>
          </a:p>
          <a:p>
            <a:endParaRPr lang="en-US" dirty="0"/>
          </a:p>
        </p:txBody>
      </p:sp>
      <p:sp>
        <p:nvSpPr>
          <p:cNvPr id="6" name="Slide Number Placeholder 2"/>
          <p:cNvSpPr txBox="1">
            <a:spLocks noGrp="1"/>
          </p:cNvSpPr>
          <p:nvPr/>
        </p:nvSpPr>
        <p:spPr bwMode="auto">
          <a:xfrm>
            <a:off x="8610600" y="6619874"/>
            <a:ext cx="361949" cy="238126"/>
          </a:xfrm>
          <a:prstGeom prst="rect">
            <a:avLst/>
          </a:prstGeom>
          <a:noFill/>
          <a:ln w="9525">
            <a:noFill/>
            <a:miter lim="800000"/>
            <a:headEnd/>
            <a:tailEnd/>
          </a:ln>
        </p:spPr>
        <p:txBody>
          <a:bodyPr/>
          <a:lstStyle/>
          <a:p>
            <a:pPr algn="r" eaLnBrk="0" fontAlgn="base" hangingPunct="0">
              <a:spcBef>
                <a:spcPct val="0"/>
              </a:spcBef>
              <a:spcAft>
                <a:spcPct val="0"/>
              </a:spcAft>
            </a:pPr>
            <a:fld id="{D1932EE4-6D5E-4EB7-B807-12483F0B5531}" type="slidenum">
              <a:rPr lang="en-US" sz="1200" b="1">
                <a:solidFill>
                  <a:prstClr val="white"/>
                </a:solidFill>
                <a:ea typeface="ヒラギノ角ゴ Pro W3" pitchFamily="1" charset="-128"/>
              </a:rPr>
              <a:pPr algn="r" eaLnBrk="0" fontAlgn="base" hangingPunct="0">
                <a:spcBef>
                  <a:spcPct val="0"/>
                </a:spcBef>
                <a:spcAft>
                  <a:spcPct val="0"/>
                </a:spcAft>
              </a:pPr>
              <a:t>4</a:t>
            </a:fld>
            <a:endParaRPr lang="en-US" sz="1200" b="1" dirty="0">
              <a:solidFill>
                <a:prstClr val="white"/>
              </a:solidFill>
              <a:ea typeface="ヒラギノ角ゴ Pro W3" pitchFamily="1" charset="-128"/>
            </a:endParaRPr>
          </a:p>
        </p:txBody>
      </p:sp>
    </p:spTree>
    <p:extLst>
      <p:ext uri="{BB962C8B-B14F-4D97-AF65-F5344CB8AC3E}">
        <p14:creationId xmlns:p14="http://schemas.microsoft.com/office/powerpoint/2010/main" val="1467762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21"/>
          <p:cNvSpPr>
            <a:spLocks noGrp="1"/>
          </p:cNvSpPr>
          <p:nvPr>
            <p:ph type="body" idx="4294967295"/>
          </p:nvPr>
        </p:nvSpPr>
        <p:spPr>
          <a:xfrm>
            <a:off x="381000" y="1295400"/>
            <a:ext cx="3733800" cy="5038164"/>
          </a:xfrm>
          <a:prstGeom prst="rect">
            <a:avLst/>
          </a:prstGeom>
          <a:noFill/>
          <a:ln w="8890" cmpd="sng">
            <a:solidFill>
              <a:srgbClr val="385D8A"/>
            </a:solidFill>
            <a:prstDash val="solid"/>
          </a:ln>
        </p:spPr>
        <p:txBody>
          <a:bodyPr vert="horz" lIns="0" tIns="83198" rIns="0" bIns="0" anchor="t">
            <a:normAutofit fontScale="97500"/>
          </a:bodyPr>
          <a:lstStyle/>
          <a:p>
            <a:pPr marL="82058" indent="328233">
              <a:lnSpc>
                <a:spcPts val="1615"/>
              </a:lnSpc>
              <a:buFont typeface="Symbol"/>
              <a:buChar char="·"/>
            </a:pPr>
            <a:r>
              <a:rPr lang="en-US" sz="1400" dirty="0">
                <a:solidFill>
                  <a:srgbClr val="000000"/>
                </a:solidFill>
              </a:rPr>
              <a:t>Pre-Award </a:t>
            </a:r>
          </a:p>
          <a:p>
            <a:pPr marL="630238" indent="-166688">
              <a:lnSpc>
                <a:spcPts val="1795"/>
              </a:lnSpc>
              <a:spcBef>
                <a:spcPts val="561"/>
              </a:spcBef>
            </a:pPr>
            <a:r>
              <a:rPr lang="en-US" sz="1400" spc="-9" dirty="0" smtClean="0">
                <a:solidFill>
                  <a:srgbClr val="000000"/>
                </a:solidFill>
              </a:rPr>
              <a:t> Coordinating Customer Requirements</a:t>
            </a:r>
          </a:p>
          <a:p>
            <a:pPr marL="630238" indent="-166688">
              <a:lnSpc>
                <a:spcPts val="1795"/>
              </a:lnSpc>
              <a:spcBef>
                <a:spcPts val="561"/>
              </a:spcBef>
            </a:pPr>
            <a:r>
              <a:rPr lang="en-US" sz="1400" spc="-9" dirty="0" smtClean="0">
                <a:solidFill>
                  <a:srgbClr val="000000"/>
                </a:solidFill>
              </a:rPr>
              <a:t> Establishing schedules</a:t>
            </a:r>
          </a:p>
          <a:p>
            <a:pPr marL="690563" indent="-227013">
              <a:lnSpc>
                <a:spcPts val="1795"/>
              </a:lnSpc>
              <a:spcBef>
                <a:spcPts val="561"/>
              </a:spcBef>
            </a:pPr>
            <a:r>
              <a:rPr lang="en-US" sz="1400" spc="-9" dirty="0" smtClean="0">
                <a:solidFill>
                  <a:srgbClr val="000000"/>
                </a:solidFill>
              </a:rPr>
              <a:t>Analyzing and Developing Requirements and Defining Outcomes</a:t>
            </a:r>
          </a:p>
          <a:p>
            <a:pPr marL="630238" indent="-166688">
              <a:lnSpc>
                <a:spcPts val="1795"/>
              </a:lnSpc>
              <a:spcBef>
                <a:spcPts val="561"/>
              </a:spcBef>
            </a:pPr>
            <a:r>
              <a:rPr lang="en-US" sz="1400" spc="-9" dirty="0">
                <a:solidFill>
                  <a:srgbClr val="000000"/>
                </a:solidFill>
              </a:rPr>
              <a:t> </a:t>
            </a:r>
            <a:r>
              <a:rPr lang="en-US" sz="1400" spc="-9" dirty="0" smtClean="0">
                <a:solidFill>
                  <a:srgbClr val="000000"/>
                </a:solidFill>
              </a:rPr>
              <a:t> Develop Acquisition Strategy</a:t>
            </a:r>
          </a:p>
          <a:p>
            <a:pPr marL="630238" indent="-166688">
              <a:lnSpc>
                <a:spcPts val="1795"/>
              </a:lnSpc>
              <a:spcBef>
                <a:spcPts val="561"/>
              </a:spcBef>
            </a:pPr>
            <a:r>
              <a:rPr lang="en-US" sz="1400" spc="-9" dirty="0">
                <a:solidFill>
                  <a:srgbClr val="000000"/>
                </a:solidFill>
              </a:rPr>
              <a:t> </a:t>
            </a:r>
            <a:r>
              <a:rPr lang="en-US" sz="1400" spc="-9" dirty="0" smtClean="0">
                <a:solidFill>
                  <a:srgbClr val="000000"/>
                </a:solidFill>
              </a:rPr>
              <a:t> Researching Market Conditions</a:t>
            </a:r>
          </a:p>
          <a:p>
            <a:pPr marL="630238" indent="-166688">
              <a:lnSpc>
                <a:spcPts val="1795"/>
              </a:lnSpc>
              <a:spcBef>
                <a:spcPts val="561"/>
              </a:spcBef>
            </a:pPr>
            <a:r>
              <a:rPr lang="en-US" sz="1400" spc="-9" dirty="0">
                <a:solidFill>
                  <a:srgbClr val="000000"/>
                </a:solidFill>
              </a:rPr>
              <a:t> </a:t>
            </a:r>
            <a:r>
              <a:rPr lang="en-US" sz="1400" spc="-9" dirty="0" smtClean="0">
                <a:solidFill>
                  <a:srgbClr val="000000"/>
                </a:solidFill>
              </a:rPr>
              <a:t> Obtaining Appropriate Funding</a:t>
            </a:r>
          </a:p>
          <a:p>
            <a:pPr marL="630238" indent="-166688">
              <a:lnSpc>
                <a:spcPts val="1795"/>
              </a:lnSpc>
              <a:spcBef>
                <a:spcPts val="561"/>
              </a:spcBef>
            </a:pPr>
            <a:r>
              <a:rPr lang="en-US" sz="1400" spc="-9" dirty="0">
                <a:solidFill>
                  <a:srgbClr val="000000"/>
                </a:solidFill>
              </a:rPr>
              <a:t> </a:t>
            </a:r>
            <a:r>
              <a:rPr lang="en-US" sz="1400" spc="-9" dirty="0" smtClean="0">
                <a:solidFill>
                  <a:srgbClr val="000000"/>
                </a:solidFill>
              </a:rPr>
              <a:t> Request for information (RFI)</a:t>
            </a:r>
            <a:endParaRPr lang="en-US" sz="1400" spc="-9" dirty="0">
              <a:solidFill>
                <a:srgbClr val="000000"/>
              </a:solidFill>
            </a:endParaRPr>
          </a:p>
          <a:p>
            <a:pPr marL="630238" indent="-166688">
              <a:lnSpc>
                <a:spcPts val="1795"/>
              </a:lnSpc>
              <a:spcBef>
                <a:spcPts val="305"/>
              </a:spcBef>
            </a:pPr>
            <a:r>
              <a:rPr lang="en-US" sz="1400" dirty="0" smtClean="0">
                <a:solidFill>
                  <a:srgbClr val="000000"/>
                </a:solidFill>
              </a:rPr>
              <a:t>Determining Evaluation </a:t>
            </a:r>
            <a:r>
              <a:rPr lang="en-US" sz="1400" dirty="0">
                <a:solidFill>
                  <a:srgbClr val="000000"/>
                </a:solidFill>
              </a:rPr>
              <a:t>Criteria </a:t>
            </a:r>
          </a:p>
          <a:p>
            <a:pPr marL="630238" marR="123087" indent="-166688">
              <a:lnSpc>
                <a:spcPts val="2244"/>
              </a:lnSpc>
              <a:spcBef>
                <a:spcPts val="54"/>
              </a:spcBef>
            </a:pPr>
            <a:r>
              <a:rPr lang="en-US" sz="1800" spc="-36" dirty="0" smtClean="0">
                <a:solidFill>
                  <a:srgbClr val="000000"/>
                </a:solidFill>
              </a:rPr>
              <a:t>  </a:t>
            </a:r>
            <a:r>
              <a:rPr lang="en-US" sz="1400" spc="-36" dirty="0" smtClean="0">
                <a:solidFill>
                  <a:srgbClr val="000000"/>
                </a:solidFill>
              </a:rPr>
              <a:t>Preparing </a:t>
            </a:r>
            <a:r>
              <a:rPr lang="en-US" sz="1400" spc="-36" dirty="0">
                <a:solidFill>
                  <a:srgbClr val="000000"/>
                </a:solidFill>
              </a:rPr>
              <a:t>Government </a:t>
            </a:r>
            <a:r>
              <a:rPr lang="en-US" sz="1400" spc="-36" dirty="0" smtClean="0">
                <a:solidFill>
                  <a:srgbClr val="000000"/>
                </a:solidFill>
              </a:rPr>
              <a:t>Estimates</a:t>
            </a:r>
          </a:p>
          <a:p>
            <a:pPr marL="630238" marR="123087" indent="-166688">
              <a:lnSpc>
                <a:spcPts val="2244"/>
              </a:lnSpc>
              <a:spcBef>
                <a:spcPts val="54"/>
              </a:spcBef>
            </a:pPr>
            <a:r>
              <a:rPr lang="en-US" sz="1400" spc="-36" dirty="0">
                <a:solidFill>
                  <a:srgbClr val="000000"/>
                </a:solidFill>
              </a:rPr>
              <a:t> </a:t>
            </a:r>
            <a:r>
              <a:rPr lang="en-US" sz="1400" spc="-36" dirty="0" smtClean="0">
                <a:solidFill>
                  <a:srgbClr val="000000"/>
                </a:solidFill>
              </a:rPr>
              <a:t>  Crafting </a:t>
            </a:r>
            <a:r>
              <a:rPr lang="en-US" sz="1400" spc="-36" dirty="0">
                <a:solidFill>
                  <a:srgbClr val="000000"/>
                </a:solidFill>
              </a:rPr>
              <a:t>Surveillance Plans </a:t>
            </a:r>
            <a:r>
              <a:rPr lang="en-US" sz="1400" spc="-36" dirty="0" smtClean="0">
                <a:solidFill>
                  <a:srgbClr val="000000"/>
                </a:solidFill>
              </a:rPr>
              <a:t> (QASP)</a:t>
            </a:r>
            <a:endParaRPr lang="en-US" sz="1400" spc="-36" dirty="0">
              <a:solidFill>
                <a:srgbClr val="000000"/>
              </a:solidFill>
            </a:endParaRPr>
          </a:p>
          <a:p>
            <a:pPr marL="630238" indent="-166688">
              <a:lnSpc>
                <a:spcPts val="1795"/>
              </a:lnSpc>
              <a:spcBef>
                <a:spcPts val="310"/>
              </a:spcBef>
            </a:pPr>
            <a:r>
              <a:rPr lang="en-US" sz="1400" dirty="0" smtClean="0">
                <a:solidFill>
                  <a:srgbClr val="000000"/>
                </a:solidFill>
              </a:rPr>
              <a:t>Aggregating </a:t>
            </a:r>
            <a:r>
              <a:rPr lang="en-US" sz="1400" dirty="0">
                <a:solidFill>
                  <a:srgbClr val="000000"/>
                </a:solidFill>
              </a:rPr>
              <a:t>Package for Solicitation </a:t>
            </a:r>
          </a:p>
          <a:p>
            <a:pPr marL="630238" indent="-166688">
              <a:lnSpc>
                <a:spcPts val="1795"/>
              </a:lnSpc>
              <a:spcBef>
                <a:spcPts val="426"/>
              </a:spcBef>
            </a:pPr>
            <a:r>
              <a:rPr lang="en-US" sz="1400" dirty="0" smtClean="0">
                <a:solidFill>
                  <a:srgbClr val="000000"/>
                </a:solidFill>
              </a:rPr>
              <a:t>Technical Evaluation Board </a:t>
            </a:r>
            <a:endParaRPr lang="en-US" sz="1400" dirty="0">
              <a:solidFill>
                <a:srgbClr val="000000"/>
              </a:solidFill>
            </a:endParaRPr>
          </a:p>
          <a:p>
            <a:pPr marL="630238" indent="-166688">
              <a:lnSpc>
                <a:spcPts val="1795"/>
              </a:lnSpc>
              <a:spcBef>
                <a:spcPts val="368"/>
              </a:spcBef>
              <a:spcAft>
                <a:spcPts val="776"/>
              </a:spcAft>
            </a:pPr>
            <a:r>
              <a:rPr lang="en-US" sz="1400" dirty="0" smtClean="0">
                <a:solidFill>
                  <a:srgbClr val="000000"/>
                </a:solidFill>
              </a:rPr>
              <a:t>Working </a:t>
            </a:r>
            <a:r>
              <a:rPr lang="en-US" sz="1400" dirty="0">
                <a:solidFill>
                  <a:srgbClr val="000000"/>
                </a:solidFill>
              </a:rPr>
              <a:t>closely with Contracting Officers throughout Process </a:t>
            </a:r>
          </a:p>
        </p:txBody>
      </p:sp>
      <p:sp>
        <p:nvSpPr>
          <p:cNvPr id="5" name="Text Placeholder 322"/>
          <p:cNvSpPr>
            <a:spLocks noGrp="1"/>
          </p:cNvSpPr>
          <p:nvPr>
            <p:ph type="body" idx="4294967295"/>
          </p:nvPr>
        </p:nvSpPr>
        <p:spPr>
          <a:xfrm>
            <a:off x="4572000" y="1295400"/>
            <a:ext cx="3962400" cy="5257800"/>
          </a:xfrm>
          <a:prstGeom prst="rect">
            <a:avLst/>
          </a:prstGeom>
          <a:noFill/>
          <a:ln w="8890" cmpd="sng">
            <a:solidFill>
              <a:srgbClr val="385D8A"/>
            </a:solidFill>
            <a:prstDash val="solid"/>
          </a:ln>
        </p:spPr>
        <p:txBody>
          <a:bodyPr vert="horz" lIns="0" tIns="83198" rIns="0" bIns="0" anchor="t">
            <a:normAutofit fontScale="97500"/>
          </a:bodyPr>
          <a:lstStyle/>
          <a:p>
            <a:pPr marL="82058" indent="369262">
              <a:lnSpc>
                <a:spcPts val="1615"/>
              </a:lnSpc>
              <a:buFont typeface="Symbol"/>
              <a:buChar char="·"/>
            </a:pPr>
            <a:r>
              <a:rPr lang="en-US" sz="1300" spc="-36" dirty="0">
                <a:solidFill>
                  <a:srgbClr val="000000"/>
                </a:solidFill>
              </a:rPr>
              <a:t>Post-Award </a:t>
            </a:r>
          </a:p>
          <a:p>
            <a:pPr marL="738524" indent="-287204">
              <a:lnSpc>
                <a:spcPts val="1795"/>
              </a:lnSpc>
              <a:spcBef>
                <a:spcPts val="453"/>
              </a:spcBef>
            </a:pPr>
            <a:r>
              <a:rPr lang="en-US" sz="1300" dirty="0" smtClean="0">
                <a:solidFill>
                  <a:srgbClr val="000000"/>
                </a:solidFill>
              </a:rPr>
              <a:t>Billing </a:t>
            </a:r>
            <a:r>
              <a:rPr lang="en-US" sz="1300" dirty="0">
                <a:solidFill>
                  <a:srgbClr val="000000"/>
                </a:solidFill>
              </a:rPr>
              <a:t>and invoices</a:t>
            </a:r>
          </a:p>
          <a:p>
            <a:pPr marL="738524" indent="-287204">
              <a:lnSpc>
                <a:spcPts val="1795"/>
              </a:lnSpc>
              <a:spcBef>
                <a:spcPts val="516"/>
              </a:spcBef>
            </a:pPr>
            <a:r>
              <a:rPr lang="en-US" sz="1300" dirty="0" smtClean="0">
                <a:solidFill>
                  <a:srgbClr val="000000"/>
                </a:solidFill>
              </a:rPr>
              <a:t>Contracting Officer Representative </a:t>
            </a:r>
          </a:p>
          <a:p>
            <a:pPr marL="738524" indent="-287204">
              <a:lnSpc>
                <a:spcPts val="1795"/>
              </a:lnSpc>
              <a:spcBef>
                <a:spcPts val="516"/>
              </a:spcBef>
            </a:pPr>
            <a:r>
              <a:rPr lang="en-US" sz="1300" dirty="0" smtClean="0">
                <a:solidFill>
                  <a:srgbClr val="000000"/>
                </a:solidFill>
              </a:rPr>
              <a:t>Monitoring </a:t>
            </a:r>
            <a:r>
              <a:rPr lang="en-US" sz="1300" dirty="0">
                <a:solidFill>
                  <a:srgbClr val="000000"/>
                </a:solidFill>
              </a:rPr>
              <a:t>Contractor Performance </a:t>
            </a:r>
            <a:r>
              <a:rPr lang="en-US" sz="1300" dirty="0" smtClean="0">
                <a:solidFill>
                  <a:srgbClr val="000000"/>
                </a:solidFill>
              </a:rPr>
              <a:t>(QASP)</a:t>
            </a:r>
            <a:endParaRPr lang="en-US" sz="1300" dirty="0">
              <a:solidFill>
                <a:srgbClr val="000000"/>
              </a:solidFill>
            </a:endParaRPr>
          </a:p>
          <a:p>
            <a:pPr marL="738524" indent="-287204">
              <a:lnSpc>
                <a:spcPts val="1795"/>
              </a:lnSpc>
              <a:spcBef>
                <a:spcPts val="449"/>
              </a:spcBef>
            </a:pPr>
            <a:r>
              <a:rPr lang="en-US" sz="1300" dirty="0" smtClean="0">
                <a:solidFill>
                  <a:srgbClr val="000000"/>
                </a:solidFill>
              </a:rPr>
              <a:t>Fostering </a:t>
            </a:r>
            <a:r>
              <a:rPr lang="en-US" sz="1300" dirty="0">
                <a:solidFill>
                  <a:srgbClr val="000000"/>
                </a:solidFill>
              </a:rPr>
              <a:t>Robust Communication with </a:t>
            </a:r>
            <a:r>
              <a:rPr lang="en-US" sz="1300" dirty="0" smtClean="0">
                <a:solidFill>
                  <a:srgbClr val="000000"/>
                </a:solidFill>
              </a:rPr>
              <a:t>Clients</a:t>
            </a:r>
          </a:p>
          <a:p>
            <a:pPr marL="738524" indent="-287204">
              <a:lnSpc>
                <a:spcPts val="1795"/>
              </a:lnSpc>
              <a:spcBef>
                <a:spcPts val="449"/>
              </a:spcBef>
            </a:pPr>
            <a:r>
              <a:rPr lang="en-US" sz="1300" dirty="0" smtClean="0">
                <a:solidFill>
                  <a:srgbClr val="000000"/>
                </a:solidFill>
              </a:rPr>
              <a:t>Promoting Sustainability and Environmental Friendly Solutions </a:t>
            </a:r>
            <a:endParaRPr lang="en-US" sz="1300" dirty="0">
              <a:solidFill>
                <a:srgbClr val="000000"/>
              </a:solidFill>
            </a:endParaRPr>
          </a:p>
          <a:p>
            <a:pPr marL="451320" indent="0">
              <a:lnSpc>
                <a:spcPts val="1795"/>
              </a:lnSpc>
              <a:spcBef>
                <a:spcPts val="543"/>
              </a:spcBef>
            </a:pPr>
            <a:r>
              <a:rPr lang="en-US" sz="1300" spc="-13" dirty="0">
                <a:solidFill>
                  <a:srgbClr val="000000"/>
                </a:solidFill>
              </a:rPr>
              <a:t> </a:t>
            </a:r>
            <a:r>
              <a:rPr lang="en-US" sz="1300" spc="-13" dirty="0" smtClean="0">
                <a:solidFill>
                  <a:srgbClr val="000000"/>
                </a:solidFill>
              </a:rPr>
              <a:t>Performing </a:t>
            </a:r>
            <a:r>
              <a:rPr lang="en-US" sz="1300" spc="-13" dirty="0">
                <a:solidFill>
                  <a:srgbClr val="000000"/>
                </a:solidFill>
              </a:rPr>
              <a:t>Contract </a:t>
            </a:r>
          </a:p>
          <a:p>
            <a:pPr marL="738524" indent="0">
              <a:lnSpc>
                <a:spcPts val="1615"/>
              </a:lnSpc>
              <a:spcBef>
                <a:spcPts val="0"/>
              </a:spcBef>
              <a:buNone/>
            </a:pPr>
            <a:r>
              <a:rPr lang="en-US" sz="1300" spc="-40" dirty="0">
                <a:solidFill>
                  <a:srgbClr val="000000"/>
                </a:solidFill>
              </a:rPr>
              <a:t>Administration Functions </a:t>
            </a:r>
          </a:p>
          <a:p>
            <a:pPr marL="1107786" indent="205146">
              <a:lnSpc>
                <a:spcPts val="1256"/>
              </a:lnSpc>
              <a:spcBef>
                <a:spcPts val="498"/>
              </a:spcBef>
              <a:buFont typeface="Symbol"/>
              <a:buChar char="·"/>
            </a:pPr>
            <a:r>
              <a:rPr lang="en-US" sz="1100" spc="-45" dirty="0" smtClean="0">
                <a:solidFill>
                  <a:srgbClr val="000000"/>
                </a:solidFill>
              </a:rPr>
              <a:t>Acceptance of Performance</a:t>
            </a:r>
          </a:p>
          <a:p>
            <a:pPr marL="1107786" indent="205146">
              <a:lnSpc>
                <a:spcPts val="1256"/>
              </a:lnSpc>
              <a:spcBef>
                <a:spcPts val="498"/>
              </a:spcBef>
              <a:buFont typeface="Symbol"/>
              <a:buChar char="·"/>
            </a:pPr>
            <a:r>
              <a:rPr lang="en-US" sz="1100" spc="-45" dirty="0" smtClean="0">
                <a:solidFill>
                  <a:srgbClr val="000000"/>
                </a:solidFill>
              </a:rPr>
              <a:t>Vendor Payment</a:t>
            </a:r>
            <a:endParaRPr lang="en-US" sz="1100" spc="-45" dirty="0">
              <a:solidFill>
                <a:srgbClr val="000000"/>
              </a:solidFill>
            </a:endParaRPr>
          </a:p>
          <a:p>
            <a:pPr marL="1107786" indent="205146">
              <a:lnSpc>
                <a:spcPts val="1256"/>
              </a:lnSpc>
              <a:spcBef>
                <a:spcPts val="449"/>
              </a:spcBef>
              <a:buFont typeface="Symbol"/>
              <a:buChar char="·"/>
            </a:pPr>
            <a:r>
              <a:rPr lang="en-US" sz="1100" spc="-36" dirty="0">
                <a:solidFill>
                  <a:srgbClr val="000000"/>
                </a:solidFill>
              </a:rPr>
              <a:t>Ensuring Proper Funds Management </a:t>
            </a:r>
          </a:p>
          <a:p>
            <a:pPr marL="1107786" indent="205146">
              <a:lnSpc>
                <a:spcPts val="1526"/>
              </a:lnSpc>
              <a:spcBef>
                <a:spcPts val="220"/>
              </a:spcBef>
              <a:buFont typeface="Symbol"/>
              <a:buChar char="·"/>
            </a:pPr>
            <a:r>
              <a:rPr lang="en-US" sz="1100" dirty="0">
                <a:solidFill>
                  <a:srgbClr val="000000"/>
                </a:solidFill>
              </a:rPr>
              <a:t>Preparing Documentation for Modifications/Exercise of Options </a:t>
            </a:r>
          </a:p>
          <a:p>
            <a:pPr marL="1107786" indent="205146">
              <a:lnSpc>
                <a:spcPts val="1256"/>
              </a:lnSpc>
              <a:spcBef>
                <a:spcPts val="386"/>
              </a:spcBef>
              <a:buFont typeface="Symbol"/>
              <a:buChar char="·"/>
            </a:pPr>
            <a:r>
              <a:rPr lang="en-US" sz="1100" spc="-40" dirty="0">
                <a:solidFill>
                  <a:srgbClr val="000000"/>
                </a:solidFill>
              </a:rPr>
              <a:t>Reporting Requirements </a:t>
            </a:r>
            <a:endParaRPr lang="en-US" sz="1100" spc="-40" dirty="0" smtClean="0">
              <a:solidFill>
                <a:srgbClr val="000000"/>
              </a:solidFill>
            </a:endParaRPr>
          </a:p>
          <a:p>
            <a:pPr marL="1107786" indent="205146">
              <a:lnSpc>
                <a:spcPts val="1256"/>
              </a:lnSpc>
              <a:spcBef>
                <a:spcPts val="386"/>
              </a:spcBef>
              <a:buFont typeface="Symbol"/>
              <a:buChar char="·"/>
            </a:pPr>
            <a:r>
              <a:rPr lang="en-US" sz="1100" spc="-40" dirty="0" smtClean="0">
                <a:solidFill>
                  <a:srgbClr val="000000"/>
                </a:solidFill>
              </a:rPr>
              <a:t>Resolution of Issues and Disputes</a:t>
            </a:r>
          </a:p>
          <a:p>
            <a:pPr marL="1107786" indent="205146">
              <a:lnSpc>
                <a:spcPts val="1256"/>
              </a:lnSpc>
              <a:spcBef>
                <a:spcPts val="386"/>
              </a:spcBef>
              <a:buFont typeface="Symbol"/>
              <a:buChar char="·"/>
            </a:pPr>
            <a:r>
              <a:rPr lang="en-US" sz="1100" spc="-40" dirty="0" smtClean="0">
                <a:solidFill>
                  <a:srgbClr val="000000"/>
                </a:solidFill>
              </a:rPr>
              <a:t>Contractor Performance Assessment</a:t>
            </a:r>
          </a:p>
          <a:p>
            <a:pPr marL="457200" indent="285750">
              <a:lnSpc>
                <a:spcPts val="1256"/>
              </a:lnSpc>
              <a:spcBef>
                <a:spcPts val="386"/>
              </a:spcBef>
            </a:pPr>
            <a:r>
              <a:rPr lang="en-US" sz="1300" spc="-18" dirty="0" smtClean="0">
                <a:solidFill>
                  <a:srgbClr val="000000"/>
                </a:solidFill>
              </a:rPr>
              <a:t>Contract  Close Out </a:t>
            </a:r>
            <a:endParaRPr lang="en-US" sz="1300" spc="-18" dirty="0">
              <a:solidFill>
                <a:srgbClr val="000000"/>
              </a:solidFill>
            </a:endParaRPr>
          </a:p>
        </p:txBody>
      </p:sp>
    </p:spTree>
    <p:extLst>
      <p:ext uri="{BB962C8B-B14F-4D97-AF65-F5344CB8AC3E}">
        <p14:creationId xmlns:p14="http://schemas.microsoft.com/office/powerpoint/2010/main" val="2078911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81000" y="1143000"/>
            <a:ext cx="8534399" cy="553997"/>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3000" b="1" i="0" u="none" strike="noStrike" cap="none" baseline="0" dirty="0">
                <a:solidFill>
                  <a:schemeClr val="tx1"/>
                </a:solidFill>
                <a:latin typeface="Arial"/>
                <a:ea typeface="Arial"/>
                <a:cs typeface="Arial"/>
                <a:sym typeface="Arial"/>
              </a:rPr>
              <a:t>Contract Vehicles </a:t>
            </a:r>
            <a:r>
              <a:rPr lang="en-US" sz="3000" b="1" dirty="0">
                <a:solidFill>
                  <a:schemeClr val="tx1"/>
                </a:solidFill>
              </a:rPr>
              <a:t>Preferred</a:t>
            </a:r>
          </a:p>
        </p:txBody>
      </p:sp>
      <p:sp>
        <p:nvSpPr>
          <p:cNvPr id="117" name="Shape 117"/>
          <p:cNvSpPr/>
          <p:nvPr/>
        </p:nvSpPr>
        <p:spPr>
          <a:xfrm>
            <a:off x="6172200" y="4748212"/>
            <a:ext cx="184149" cy="257175"/>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spcAft>
                <a:spcPts val="0"/>
              </a:spcAft>
              <a:buNone/>
            </a:pPr>
            <a:endParaRPr sz="1200" b="1" i="1" u="none" strike="noStrike" cap="none" baseline="0" dirty="0">
              <a:solidFill>
                <a:srgbClr val="FF0000"/>
              </a:solidFill>
              <a:latin typeface="Arial"/>
              <a:ea typeface="Arial"/>
              <a:cs typeface="Arial"/>
              <a:sym typeface="Arial"/>
            </a:endParaRPr>
          </a:p>
        </p:txBody>
      </p:sp>
      <p:sp>
        <p:nvSpPr>
          <p:cNvPr id="118" name="Shape 118"/>
          <p:cNvSpPr txBox="1">
            <a:spLocks noGrp="1"/>
          </p:cNvSpPr>
          <p:nvPr>
            <p:ph type="body" idx="1"/>
          </p:nvPr>
        </p:nvSpPr>
        <p:spPr>
          <a:xfrm>
            <a:off x="457200" y="2011675"/>
            <a:ext cx="3777299" cy="4389299"/>
          </a:xfrm>
          <a:prstGeom prst="rect">
            <a:avLst/>
          </a:prstGeom>
          <a:noFill/>
          <a:ln w="9525" cap="flat">
            <a:solidFill>
              <a:srgbClr val="000000"/>
            </a:solidFill>
            <a:prstDash val="solid"/>
            <a:round/>
            <a:headEnd type="none" w="med" len="med"/>
            <a:tailEnd type="none" w="med" len="med"/>
          </a:ln>
        </p:spPr>
        <p:txBody>
          <a:bodyPr lIns="91425" tIns="45700" rIns="91425" bIns="45700" anchor="t" anchorCtr="0">
            <a:noAutofit/>
          </a:bodyPr>
          <a:lstStyle/>
          <a:p>
            <a:pPr marL="228600" marR="0" lvl="0" indent="-228600" algn="ctr" rtl="0">
              <a:spcBef>
                <a:spcPts val="0"/>
              </a:spcBef>
              <a:spcAft>
                <a:spcPts val="0"/>
              </a:spcAft>
              <a:buClr>
                <a:srgbClr val="990000"/>
              </a:buClr>
              <a:buSzPct val="25000"/>
              <a:buFont typeface="Noto Symbol"/>
              <a:buNone/>
            </a:pPr>
            <a:endParaRPr lang="en-US" sz="1800" b="1" u="sng" dirty="0" smtClean="0">
              <a:solidFill>
                <a:srgbClr val="006600"/>
              </a:solidFill>
            </a:endParaRPr>
          </a:p>
          <a:p>
            <a:pPr marL="228600" marR="0" lvl="0" indent="-228600" algn="ctr" rtl="0">
              <a:spcBef>
                <a:spcPts val="0"/>
              </a:spcBef>
              <a:spcAft>
                <a:spcPts val="0"/>
              </a:spcAft>
              <a:buClr>
                <a:srgbClr val="990000"/>
              </a:buClr>
              <a:buSzPct val="25000"/>
              <a:buFont typeface="Noto Symbol"/>
              <a:buNone/>
            </a:pPr>
            <a:r>
              <a:rPr lang="en-US" sz="1800" b="1" u="sng" dirty="0" smtClean="0">
                <a:solidFill>
                  <a:srgbClr val="006600"/>
                </a:solidFill>
              </a:rPr>
              <a:t>Professional Services</a:t>
            </a:r>
          </a:p>
          <a:p>
            <a:pPr marL="228600" marR="0" lvl="0" indent="-228600" algn="ctr" rtl="0">
              <a:spcBef>
                <a:spcPts val="0"/>
              </a:spcBef>
              <a:spcAft>
                <a:spcPts val="0"/>
              </a:spcAft>
              <a:buClr>
                <a:srgbClr val="990000"/>
              </a:buClr>
              <a:buSzPct val="25000"/>
              <a:buFont typeface="Noto Symbol"/>
              <a:buNone/>
            </a:pPr>
            <a:endParaRPr lang="en-US" sz="1800" b="1" u="sng" dirty="0">
              <a:solidFill>
                <a:srgbClr val="006600"/>
              </a:solidFill>
            </a:endParaRPr>
          </a:p>
          <a:p>
            <a:pPr marL="228600" marR="0" lvl="0" indent="-228600" algn="ctr" rtl="0">
              <a:spcBef>
                <a:spcPts val="1200"/>
              </a:spcBef>
              <a:spcAft>
                <a:spcPts val="0"/>
              </a:spcAft>
              <a:buClr>
                <a:srgbClr val="990000"/>
              </a:buClr>
              <a:buSzPct val="25000"/>
              <a:buFont typeface="Noto Symbol"/>
              <a:buNone/>
            </a:pPr>
            <a:r>
              <a:rPr lang="en-US" sz="1800" b="1" dirty="0" smtClean="0">
                <a:solidFill>
                  <a:srgbClr val="990000"/>
                </a:solidFill>
              </a:rPr>
              <a:t>Multiple </a:t>
            </a:r>
            <a:r>
              <a:rPr lang="en-US" sz="1800" b="1" dirty="0">
                <a:solidFill>
                  <a:srgbClr val="990000"/>
                </a:solidFill>
              </a:rPr>
              <a:t>Award IDIQ Contracts (MACs)</a:t>
            </a:r>
          </a:p>
          <a:p>
            <a:pPr marL="404812" lvl="0" indent="-176212" algn="ctr" rtl="0">
              <a:spcBef>
                <a:spcPts val="280"/>
              </a:spcBef>
              <a:buClr>
                <a:schemeClr val="accent1"/>
              </a:buClr>
              <a:buSzPct val="100000"/>
              <a:buFont typeface="Noto Symbol"/>
              <a:buChar char="▪"/>
            </a:pPr>
            <a:r>
              <a:rPr lang="en-US" dirty="0">
                <a:solidFill>
                  <a:schemeClr val="dk1"/>
                </a:solidFill>
              </a:rPr>
              <a:t>OASIS </a:t>
            </a:r>
            <a:r>
              <a:rPr lang="en-US" dirty="0" smtClean="0">
                <a:solidFill>
                  <a:schemeClr val="dk1"/>
                </a:solidFill>
              </a:rPr>
              <a:t>Unrestricted</a:t>
            </a:r>
            <a:endParaRPr lang="en-US" dirty="0">
              <a:solidFill>
                <a:schemeClr val="dk1"/>
              </a:solidFill>
            </a:endParaRPr>
          </a:p>
          <a:p>
            <a:pPr marL="404812" lvl="0" indent="-176212" algn="ctr" rtl="0">
              <a:spcBef>
                <a:spcPts val="280"/>
              </a:spcBef>
              <a:buClr>
                <a:schemeClr val="accent1"/>
              </a:buClr>
              <a:buSzPct val="100000"/>
              <a:buFont typeface="Noto Symbol"/>
              <a:buChar char="▪"/>
            </a:pPr>
            <a:r>
              <a:rPr lang="en-US" dirty="0">
                <a:solidFill>
                  <a:schemeClr val="dk1"/>
                </a:solidFill>
              </a:rPr>
              <a:t>OASIS SB</a:t>
            </a:r>
          </a:p>
          <a:p>
            <a:pPr marL="228600" marR="0" lvl="0" indent="-228600" algn="ctr" rtl="0">
              <a:spcBef>
                <a:spcPts val="1200"/>
              </a:spcBef>
              <a:spcAft>
                <a:spcPts val="0"/>
              </a:spcAft>
              <a:buClr>
                <a:srgbClr val="990000"/>
              </a:buClr>
              <a:buSzPct val="25000"/>
              <a:buFont typeface="Arial"/>
              <a:buNone/>
            </a:pPr>
            <a:r>
              <a:rPr lang="en-US" sz="1800" b="1" i="0" u="none" strike="noStrike" cap="none" baseline="0" dirty="0">
                <a:solidFill>
                  <a:srgbClr val="013C88"/>
                </a:solidFill>
                <a:latin typeface="Arial"/>
                <a:ea typeface="Arial"/>
                <a:cs typeface="Arial"/>
                <a:sym typeface="Arial"/>
              </a:rPr>
              <a:t>GSA Schedules</a:t>
            </a:r>
          </a:p>
          <a:p>
            <a:pPr marL="404813" marR="0" lvl="0" indent="-176213" algn="ctr" rtl="0">
              <a:spcBef>
                <a:spcPts val="280"/>
              </a:spcBef>
              <a:spcAft>
                <a:spcPts val="0"/>
              </a:spcAft>
              <a:buClr>
                <a:srgbClr val="990000"/>
              </a:buClr>
              <a:buSzPct val="100000"/>
              <a:buFont typeface="Noto Symbol"/>
              <a:buChar char="▪"/>
            </a:pPr>
            <a:r>
              <a:rPr lang="en-US" dirty="0" smtClean="0">
                <a:solidFill>
                  <a:schemeClr val="dk1"/>
                </a:solidFill>
              </a:rPr>
              <a:t>OOCORP (MOBIS, FABS, </a:t>
            </a:r>
            <a:r>
              <a:rPr lang="en-US" sz="1400" b="0" i="0" u="none" strike="noStrike" cap="none" baseline="0" dirty="0" err="1" smtClean="0">
                <a:solidFill>
                  <a:schemeClr val="dk1"/>
                </a:solidFill>
                <a:latin typeface="Arial"/>
                <a:ea typeface="Arial"/>
                <a:cs typeface="Arial"/>
                <a:sym typeface="Arial"/>
              </a:rPr>
              <a:t>LOGWORLD,etc</a:t>
            </a:r>
            <a:r>
              <a:rPr lang="en-US" sz="1400" b="0" i="0" u="none" strike="noStrike" cap="none" baseline="0" smtClean="0">
                <a:solidFill>
                  <a:schemeClr val="dk1"/>
                </a:solidFill>
                <a:latin typeface="Arial"/>
                <a:ea typeface="Arial"/>
                <a:cs typeface="Arial"/>
                <a:sym typeface="Arial"/>
              </a:rPr>
              <a:t>)</a:t>
            </a:r>
            <a:endParaRPr lang="en-US" sz="1400" b="0" i="0" u="none" strike="noStrike" cap="none" baseline="0" dirty="0" smtClean="0">
              <a:solidFill>
                <a:schemeClr val="dk1"/>
              </a:solidFill>
              <a:latin typeface="Arial"/>
              <a:ea typeface="Arial"/>
              <a:cs typeface="Arial"/>
              <a:sym typeface="Arial"/>
            </a:endParaRPr>
          </a:p>
          <a:p>
            <a:pPr marL="0" marR="0" lvl="0" indent="0" algn="ctr" rtl="0">
              <a:spcBef>
                <a:spcPts val="280"/>
              </a:spcBef>
              <a:spcAft>
                <a:spcPts val="0"/>
              </a:spcAft>
              <a:buNone/>
            </a:pPr>
            <a:endParaRPr sz="1400" b="1" i="0" u="none" strike="noStrike" cap="none" baseline="0" dirty="0">
              <a:solidFill>
                <a:srgbClr val="6600CC"/>
              </a:solidFill>
              <a:latin typeface="Arial"/>
              <a:ea typeface="Arial"/>
              <a:cs typeface="Arial"/>
              <a:sym typeface="Arial"/>
            </a:endParaRPr>
          </a:p>
        </p:txBody>
      </p:sp>
      <p:sp>
        <p:nvSpPr>
          <p:cNvPr id="119" name="Shape 119"/>
          <p:cNvSpPr txBox="1">
            <a:spLocks noGrp="1"/>
          </p:cNvSpPr>
          <p:nvPr>
            <p:ph type="sldNum" idx="12"/>
          </p:nvPr>
        </p:nvSpPr>
        <p:spPr>
          <a:xfrm>
            <a:off x="8321675" y="6248400"/>
            <a:ext cx="457200"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buClr>
                <a:schemeClr val="dk1"/>
              </a:buClr>
              <a:buSzPct val="25000"/>
              <a:buFont typeface="Arial"/>
              <a:buNone/>
            </a:pPr>
            <a:r>
              <a:rPr lang="en-US" dirty="0"/>
              <a:t> </a:t>
            </a:r>
          </a:p>
        </p:txBody>
      </p:sp>
      <p:sp>
        <p:nvSpPr>
          <p:cNvPr id="120" name="Shape 120"/>
          <p:cNvSpPr txBox="1"/>
          <p:nvPr/>
        </p:nvSpPr>
        <p:spPr>
          <a:xfrm>
            <a:off x="0" y="6570663"/>
            <a:ext cx="9144000" cy="284162"/>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SzPct val="25000"/>
              <a:buNone/>
            </a:pPr>
            <a:r>
              <a:rPr lang="en-US" sz="1400" b="1" i="1" u="none" strike="noStrike" cap="none" baseline="0" dirty="0">
                <a:solidFill>
                  <a:srgbClr val="990000"/>
                </a:solidFill>
                <a:latin typeface="Arial"/>
                <a:ea typeface="Arial"/>
                <a:cs typeface="Arial"/>
                <a:sym typeface="Arial"/>
              </a:rPr>
              <a:t>Access to a wide range of contracts ensures agency requirements are met efficiently and effectively</a:t>
            </a:r>
          </a:p>
        </p:txBody>
      </p:sp>
      <p:sp>
        <p:nvSpPr>
          <p:cNvPr id="121" name="Shape 121"/>
          <p:cNvSpPr txBox="1">
            <a:spLocks noGrp="1"/>
          </p:cNvSpPr>
          <p:nvPr>
            <p:ph type="body" idx="2"/>
          </p:nvPr>
        </p:nvSpPr>
        <p:spPr>
          <a:xfrm>
            <a:off x="4891950" y="2011675"/>
            <a:ext cx="3777299" cy="4389299"/>
          </a:xfrm>
          <a:prstGeom prst="rect">
            <a:avLst/>
          </a:prstGeom>
          <a:noFill/>
          <a:ln w="9525" cap="flat">
            <a:solidFill>
              <a:srgbClr val="000000"/>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spcAft>
                <a:spcPts val="0"/>
              </a:spcAft>
              <a:buClr>
                <a:srgbClr val="990000"/>
              </a:buClr>
              <a:buSzPct val="25000"/>
              <a:buFont typeface="Noto Symbol"/>
              <a:buNone/>
            </a:pPr>
            <a:endParaRPr lang="en-US" sz="1800" b="1" u="sng" dirty="0" smtClean="0">
              <a:solidFill>
                <a:schemeClr val="accent5"/>
              </a:solidFill>
            </a:endParaRPr>
          </a:p>
          <a:p>
            <a:pPr marL="0" marR="0" lvl="0" indent="0" algn="ctr" rtl="0">
              <a:spcBef>
                <a:spcPts val="0"/>
              </a:spcBef>
              <a:spcAft>
                <a:spcPts val="0"/>
              </a:spcAft>
              <a:buClr>
                <a:srgbClr val="990000"/>
              </a:buClr>
              <a:buSzPct val="25000"/>
              <a:buFont typeface="Noto Symbol"/>
              <a:buNone/>
            </a:pPr>
            <a:r>
              <a:rPr lang="en-US" sz="1800" b="1" u="sng" dirty="0" smtClean="0">
                <a:solidFill>
                  <a:schemeClr val="accent5"/>
                </a:solidFill>
              </a:rPr>
              <a:t>IT Requirements</a:t>
            </a:r>
          </a:p>
          <a:p>
            <a:pPr marL="0" marR="0" lvl="0" indent="0" algn="ctr" rtl="0">
              <a:spcBef>
                <a:spcPts val="0"/>
              </a:spcBef>
              <a:spcAft>
                <a:spcPts val="0"/>
              </a:spcAft>
              <a:buClr>
                <a:srgbClr val="990000"/>
              </a:buClr>
              <a:buSzPct val="25000"/>
              <a:buFont typeface="Noto Symbol"/>
              <a:buNone/>
            </a:pPr>
            <a:endParaRPr lang="en-US" sz="1800" b="1" u="sng" dirty="0">
              <a:solidFill>
                <a:schemeClr val="accent5"/>
              </a:solidFill>
            </a:endParaRPr>
          </a:p>
          <a:p>
            <a:pPr marL="0" marR="0" lvl="0" indent="0" algn="l" rtl="0">
              <a:spcBef>
                <a:spcPts val="0"/>
              </a:spcBef>
              <a:spcAft>
                <a:spcPts val="0"/>
              </a:spcAft>
              <a:buClr>
                <a:srgbClr val="990000"/>
              </a:buClr>
              <a:buFont typeface="Noto Symbol"/>
              <a:buNone/>
            </a:pPr>
            <a:endParaRPr sz="1000" b="1" u="sng" dirty="0">
              <a:solidFill>
                <a:schemeClr val="accent5"/>
              </a:solidFill>
            </a:endParaRPr>
          </a:p>
          <a:p>
            <a:pPr marL="228600" marR="0" lvl="0" indent="-228600" algn="ctr" rtl="0">
              <a:spcBef>
                <a:spcPts val="0"/>
              </a:spcBef>
              <a:spcAft>
                <a:spcPts val="0"/>
              </a:spcAft>
              <a:buClr>
                <a:srgbClr val="990000"/>
              </a:buClr>
              <a:buSzPct val="25000"/>
              <a:buFont typeface="Noto Symbol"/>
              <a:buNone/>
            </a:pPr>
            <a:r>
              <a:rPr lang="en-US" sz="1800" b="1" dirty="0" smtClean="0">
                <a:solidFill>
                  <a:schemeClr val="accent1"/>
                </a:solidFill>
              </a:rPr>
              <a:t>Government </a:t>
            </a:r>
            <a:r>
              <a:rPr lang="en-US" sz="1800" b="1" dirty="0">
                <a:solidFill>
                  <a:schemeClr val="accent1"/>
                </a:solidFill>
              </a:rPr>
              <a:t>Wide Acquisition Contracts (GWACs)</a:t>
            </a:r>
          </a:p>
          <a:p>
            <a:pPr marL="404812" marR="0" lvl="0" indent="-176212" algn="ctr" rtl="0">
              <a:spcBef>
                <a:spcPts val="280"/>
              </a:spcBef>
              <a:spcAft>
                <a:spcPts val="0"/>
              </a:spcAft>
              <a:buClr>
                <a:srgbClr val="990000"/>
              </a:buClr>
              <a:buSzPct val="100000"/>
              <a:buFont typeface="Noto Symbol"/>
              <a:buChar char="▪"/>
            </a:pPr>
            <a:r>
              <a:rPr lang="en-US" dirty="0"/>
              <a:t>Alliant</a:t>
            </a:r>
          </a:p>
          <a:p>
            <a:pPr marL="404812" marR="0" lvl="0" indent="-176212" algn="ctr" rtl="0">
              <a:spcBef>
                <a:spcPts val="280"/>
              </a:spcBef>
              <a:spcAft>
                <a:spcPts val="0"/>
              </a:spcAft>
              <a:buClr>
                <a:srgbClr val="990000"/>
              </a:buClr>
              <a:buSzPct val="100000"/>
              <a:buFont typeface="Noto Symbol"/>
              <a:buChar char="▪"/>
            </a:pPr>
            <a:r>
              <a:rPr lang="en-US" dirty="0"/>
              <a:t>Alliant Small Business</a:t>
            </a:r>
          </a:p>
          <a:p>
            <a:pPr marL="404812" marR="0" lvl="0" indent="-176212" algn="ctr" rtl="0">
              <a:spcBef>
                <a:spcPts val="280"/>
              </a:spcBef>
              <a:spcAft>
                <a:spcPts val="0"/>
              </a:spcAft>
              <a:buClr>
                <a:srgbClr val="990000"/>
              </a:buClr>
              <a:buSzPct val="100000"/>
              <a:buFont typeface="Noto Symbol"/>
              <a:buChar char="▪"/>
            </a:pPr>
            <a:r>
              <a:rPr lang="en-US" dirty="0"/>
              <a:t>8(a) Stars II</a:t>
            </a:r>
          </a:p>
          <a:p>
            <a:pPr marL="404812" marR="0" lvl="0" indent="-176212" algn="ctr" rtl="0">
              <a:spcBef>
                <a:spcPts val="280"/>
              </a:spcBef>
              <a:spcAft>
                <a:spcPts val="0"/>
              </a:spcAft>
              <a:buClr>
                <a:srgbClr val="990000"/>
              </a:buClr>
              <a:buSzPct val="100000"/>
              <a:buFont typeface="Noto Symbol"/>
              <a:buChar char="▪"/>
            </a:pPr>
            <a:r>
              <a:rPr lang="en-US" dirty="0"/>
              <a:t>VETs</a:t>
            </a:r>
          </a:p>
          <a:p>
            <a:pPr marL="228600" marR="0" lvl="0" indent="-228600" algn="ctr" rtl="0">
              <a:spcBef>
                <a:spcPts val="1200"/>
              </a:spcBef>
              <a:spcAft>
                <a:spcPts val="0"/>
              </a:spcAft>
              <a:buClr>
                <a:srgbClr val="990000"/>
              </a:buClr>
              <a:buSzPct val="25000"/>
              <a:buFont typeface="Arial"/>
              <a:buNone/>
            </a:pPr>
            <a:r>
              <a:rPr lang="en-US" sz="1800" b="1" i="0" u="none" strike="noStrike" cap="none" baseline="0" dirty="0">
                <a:solidFill>
                  <a:srgbClr val="013C88"/>
                </a:solidFill>
                <a:latin typeface="Arial"/>
                <a:ea typeface="Arial"/>
                <a:cs typeface="Arial"/>
                <a:sym typeface="Arial"/>
              </a:rPr>
              <a:t>GSA Schedules</a:t>
            </a:r>
          </a:p>
          <a:p>
            <a:pPr marL="404812" marR="0" lvl="0" indent="-176212" algn="ctr" rtl="0">
              <a:spcBef>
                <a:spcPts val="280"/>
              </a:spcBef>
              <a:spcAft>
                <a:spcPts val="0"/>
              </a:spcAft>
              <a:buClr>
                <a:srgbClr val="990000"/>
              </a:buClr>
              <a:buSzPct val="100000"/>
              <a:buFont typeface="Noto Symbol"/>
              <a:buChar char="▪"/>
            </a:pPr>
            <a:r>
              <a:rPr lang="en-US" sz="1400" b="0" i="0" u="none" strike="noStrike" cap="none" baseline="0" dirty="0">
                <a:solidFill>
                  <a:schemeClr val="dk1"/>
                </a:solidFill>
                <a:latin typeface="Arial"/>
                <a:ea typeface="Arial"/>
                <a:cs typeface="Arial"/>
                <a:sym typeface="Arial"/>
              </a:rPr>
              <a:t>IT Schedule </a:t>
            </a:r>
            <a:r>
              <a:rPr lang="en-US" sz="1400" b="0" i="0" u="none" strike="noStrike" cap="none" baseline="0" dirty="0" smtClean="0">
                <a:solidFill>
                  <a:schemeClr val="dk1"/>
                </a:solidFill>
                <a:latin typeface="Arial"/>
                <a:ea typeface="Arial"/>
                <a:cs typeface="Arial"/>
                <a:sym typeface="Arial"/>
              </a:rPr>
              <a:t>70</a:t>
            </a:r>
            <a:endParaRPr lang="en-US" sz="1400" b="0" i="0" u="none" strike="noStrike" cap="none" baseline="0" dirty="0">
              <a:solidFill>
                <a:schemeClr val="dk1"/>
              </a:solidFill>
              <a:latin typeface="Arial"/>
              <a:ea typeface="Arial"/>
              <a:cs typeface="Arial"/>
              <a:sym typeface="Aria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sldNum" idx="12"/>
          </p:nvPr>
        </p:nvSpPr>
        <p:spPr>
          <a:xfrm>
            <a:off x="8321675" y="6248400"/>
            <a:ext cx="457200"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buClr>
                <a:schemeClr val="dk1"/>
              </a:buClr>
              <a:buSzPct val="25000"/>
              <a:buFont typeface="Arial"/>
              <a:buNone/>
            </a:pPr>
            <a:r>
              <a:rPr lang="en-US" dirty="0"/>
              <a:t> </a:t>
            </a:r>
          </a:p>
        </p:txBody>
      </p:sp>
      <p:sp>
        <p:nvSpPr>
          <p:cNvPr id="238" name="Shape 238"/>
          <p:cNvSpPr txBox="1">
            <a:spLocks noGrp="1"/>
          </p:cNvSpPr>
          <p:nvPr>
            <p:ph type="title"/>
          </p:nvPr>
        </p:nvSpPr>
        <p:spPr>
          <a:xfrm>
            <a:off x="457200" y="1096962"/>
            <a:ext cx="8321675" cy="549275"/>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3000" b="1" i="0" u="none" strike="noStrike" cap="none" baseline="0" dirty="0">
                <a:solidFill>
                  <a:schemeClr val="tx1"/>
                </a:solidFill>
                <a:latin typeface="Arial"/>
                <a:ea typeface="Arial"/>
                <a:cs typeface="Arial"/>
                <a:sym typeface="Arial"/>
              </a:rPr>
              <a:t>How </a:t>
            </a:r>
            <a:r>
              <a:rPr lang="en-US" sz="3000" b="1" dirty="0" smtClean="0">
                <a:solidFill>
                  <a:schemeClr val="tx1"/>
                </a:solidFill>
              </a:rPr>
              <a:t>AAS</a:t>
            </a:r>
            <a:r>
              <a:rPr lang="en-US" sz="3000" b="1" i="0" u="none" strike="noStrike" cap="none" baseline="0" dirty="0" smtClean="0">
                <a:solidFill>
                  <a:schemeClr val="tx1"/>
                </a:solidFill>
                <a:latin typeface="Arial"/>
                <a:ea typeface="Arial"/>
                <a:cs typeface="Arial"/>
                <a:sym typeface="Arial"/>
              </a:rPr>
              <a:t> </a:t>
            </a:r>
            <a:r>
              <a:rPr lang="en-US" sz="3000" b="1" i="0" u="none" strike="noStrike" cap="none" baseline="0" dirty="0">
                <a:solidFill>
                  <a:schemeClr val="tx1"/>
                </a:solidFill>
                <a:latin typeface="Arial"/>
                <a:ea typeface="Arial"/>
                <a:cs typeface="Arial"/>
                <a:sym typeface="Arial"/>
              </a:rPr>
              <a:t>Recovers Its Costs</a:t>
            </a:r>
          </a:p>
        </p:txBody>
      </p:sp>
      <p:sp>
        <p:nvSpPr>
          <p:cNvPr id="239" name="Shape 239"/>
          <p:cNvSpPr txBox="1"/>
          <p:nvPr/>
        </p:nvSpPr>
        <p:spPr>
          <a:xfrm>
            <a:off x="457200" y="1828800"/>
            <a:ext cx="4800600" cy="4206874"/>
          </a:xfrm>
          <a:prstGeom prst="rect">
            <a:avLst/>
          </a:prstGeom>
          <a:noFill/>
          <a:ln>
            <a:noFill/>
          </a:ln>
        </p:spPr>
        <p:txBody>
          <a:bodyPr lIns="91425" tIns="45700" rIns="91425" bIns="45700" anchor="t" anchorCtr="0">
            <a:noAutofit/>
          </a:bodyPr>
          <a:lstStyle/>
          <a:p>
            <a:pPr marL="228600" marR="0" lvl="0" indent="-228600" algn="l" rtl="0">
              <a:lnSpc>
                <a:spcPct val="100000"/>
              </a:lnSpc>
              <a:spcBef>
                <a:spcPts val="0"/>
              </a:spcBef>
              <a:spcAft>
                <a:spcPts val="0"/>
              </a:spcAft>
              <a:buClr>
                <a:srgbClr val="990000"/>
              </a:buClr>
              <a:buSzPct val="100000"/>
              <a:buFont typeface="Arial"/>
              <a:buChar char="•"/>
            </a:pPr>
            <a:r>
              <a:rPr lang="en-US" sz="2000" b="1" i="0" u="none" strike="noStrike" cap="none" baseline="0" dirty="0">
                <a:solidFill>
                  <a:schemeClr val="tx1"/>
                </a:solidFill>
                <a:latin typeface="Arial"/>
                <a:ea typeface="Arial"/>
                <a:cs typeface="Arial"/>
                <a:sym typeface="Arial"/>
              </a:rPr>
              <a:t>Multiple cost-recovery options</a:t>
            </a:r>
          </a:p>
          <a:p>
            <a:pPr marL="457200" marR="0" lvl="1" indent="0" algn="l" rtl="0">
              <a:lnSpc>
                <a:spcPct val="90000"/>
              </a:lnSpc>
              <a:spcBef>
                <a:spcPts val="600"/>
              </a:spcBef>
              <a:spcAft>
                <a:spcPts val="0"/>
              </a:spcAft>
              <a:buClr>
                <a:srgbClr val="990000"/>
              </a:buClr>
              <a:buSzPct val="100000"/>
              <a:buFont typeface="Noto Symbol"/>
              <a:buChar char="▪"/>
            </a:pPr>
            <a:r>
              <a:rPr lang="en-US" sz="1800" b="0" i="0" u="none" strike="noStrike" cap="none" baseline="0" dirty="0" smtClean="0">
                <a:solidFill>
                  <a:schemeClr val="tx1"/>
                </a:solidFill>
                <a:latin typeface="Arial"/>
                <a:ea typeface="Arial"/>
                <a:cs typeface="Arial"/>
                <a:sym typeface="Arial"/>
              </a:rPr>
              <a:t> </a:t>
            </a:r>
            <a:r>
              <a:rPr lang="en-US" sz="1800" b="0" i="0" u="none" strike="noStrike" cap="none" dirty="0" smtClean="0">
                <a:solidFill>
                  <a:schemeClr val="tx1"/>
                </a:solidFill>
                <a:latin typeface="Arial"/>
                <a:ea typeface="Arial"/>
                <a:cs typeface="Arial"/>
                <a:sym typeface="Arial"/>
              </a:rPr>
              <a:t> </a:t>
            </a:r>
            <a:r>
              <a:rPr lang="en-US" sz="1800" b="0" i="0" u="none" strike="noStrike" cap="none" baseline="0" dirty="0" smtClean="0">
                <a:solidFill>
                  <a:schemeClr val="tx1"/>
                </a:solidFill>
                <a:latin typeface="Arial"/>
                <a:ea typeface="Arial"/>
                <a:cs typeface="Arial"/>
                <a:sym typeface="Arial"/>
              </a:rPr>
              <a:t>Consulting </a:t>
            </a:r>
            <a:r>
              <a:rPr lang="en-US" sz="1800" b="0" i="0" u="none" strike="noStrike" cap="none" baseline="0" dirty="0">
                <a:solidFill>
                  <a:schemeClr val="tx1"/>
                </a:solidFill>
                <a:latin typeface="Arial"/>
                <a:ea typeface="Arial"/>
                <a:cs typeface="Arial"/>
                <a:sym typeface="Arial"/>
              </a:rPr>
              <a:t>hourly rates</a:t>
            </a:r>
          </a:p>
          <a:p>
            <a:pPr marL="457200" marR="0" lvl="1" indent="0" algn="l" rtl="0">
              <a:lnSpc>
                <a:spcPct val="90000"/>
              </a:lnSpc>
              <a:spcBef>
                <a:spcPts val="540"/>
              </a:spcBef>
              <a:spcAft>
                <a:spcPts val="0"/>
              </a:spcAft>
              <a:buClr>
                <a:srgbClr val="990000"/>
              </a:buClr>
              <a:buSzPct val="100000"/>
              <a:buFont typeface="Noto Symbol"/>
              <a:buChar char="▪"/>
            </a:pPr>
            <a:r>
              <a:rPr lang="en-US" sz="1800" b="0" i="0" u="none" strike="noStrike" cap="none" baseline="0" dirty="0">
                <a:solidFill>
                  <a:schemeClr val="tx1"/>
                </a:solidFill>
                <a:latin typeface="Arial"/>
                <a:ea typeface="Arial"/>
                <a:cs typeface="Arial"/>
                <a:sym typeface="Arial"/>
              </a:rPr>
              <a:t>  Fixed fee (percentage)</a:t>
            </a:r>
          </a:p>
          <a:p>
            <a:pPr marL="457200" marR="0" lvl="1" indent="0" algn="l" rtl="0">
              <a:lnSpc>
                <a:spcPct val="90000"/>
              </a:lnSpc>
              <a:spcBef>
                <a:spcPts val="540"/>
              </a:spcBef>
              <a:spcAft>
                <a:spcPts val="0"/>
              </a:spcAft>
              <a:buClr>
                <a:srgbClr val="990000"/>
              </a:buClr>
              <a:buSzPct val="100000"/>
              <a:buFont typeface="Noto Symbol"/>
              <a:buChar char="▪"/>
            </a:pPr>
            <a:r>
              <a:rPr lang="en-US" sz="1800" b="0" i="0" u="none" strike="noStrike" cap="none" baseline="0" dirty="0">
                <a:solidFill>
                  <a:schemeClr val="tx1"/>
                </a:solidFill>
                <a:latin typeface="Arial"/>
                <a:ea typeface="Arial"/>
                <a:cs typeface="Arial"/>
                <a:sym typeface="Arial"/>
              </a:rPr>
              <a:t>  Fixed price (dollar amount)</a:t>
            </a:r>
          </a:p>
          <a:p>
            <a:pPr marL="228600" marR="0" lvl="0" indent="-228600" algn="l" rtl="0">
              <a:lnSpc>
                <a:spcPct val="100000"/>
              </a:lnSpc>
              <a:spcBef>
                <a:spcPts val="1140"/>
              </a:spcBef>
              <a:spcAft>
                <a:spcPts val="0"/>
              </a:spcAft>
              <a:buClr>
                <a:srgbClr val="990000"/>
              </a:buClr>
              <a:buSzPct val="100000"/>
              <a:buFont typeface="Arial"/>
              <a:buChar char="•"/>
            </a:pPr>
            <a:r>
              <a:rPr lang="en-US" sz="2000" b="1" i="0" u="none" strike="noStrike" cap="none" baseline="0" dirty="0" smtClean="0">
                <a:solidFill>
                  <a:schemeClr val="tx1"/>
                </a:solidFill>
                <a:latin typeface="Arial"/>
                <a:ea typeface="Arial"/>
                <a:cs typeface="Arial"/>
                <a:sym typeface="Arial"/>
              </a:rPr>
              <a:t>Inclusive of pre- </a:t>
            </a:r>
            <a:r>
              <a:rPr lang="en-US" sz="2000" b="1" i="0" u="none" strike="noStrike" cap="none" baseline="0" dirty="0">
                <a:solidFill>
                  <a:schemeClr val="tx1"/>
                </a:solidFill>
                <a:latin typeface="Arial"/>
                <a:ea typeface="Arial"/>
                <a:cs typeface="Arial"/>
                <a:sym typeface="Arial"/>
              </a:rPr>
              <a:t>and post-award </a:t>
            </a:r>
          </a:p>
          <a:p>
            <a:pPr marL="228600" marR="0" lvl="0" indent="-228600" algn="l" rtl="0">
              <a:lnSpc>
                <a:spcPct val="100000"/>
              </a:lnSpc>
              <a:spcBef>
                <a:spcPts val="1200"/>
              </a:spcBef>
              <a:spcAft>
                <a:spcPts val="0"/>
              </a:spcAft>
              <a:buClr>
                <a:srgbClr val="990000"/>
              </a:buClr>
              <a:buSzPct val="100000"/>
              <a:buFont typeface="Arial"/>
              <a:buChar char="•"/>
            </a:pPr>
            <a:r>
              <a:rPr lang="en-US" sz="2000" b="1" i="0" u="none" strike="noStrike" cap="none" baseline="0" dirty="0">
                <a:solidFill>
                  <a:schemeClr val="tx1"/>
                </a:solidFill>
                <a:latin typeface="Arial"/>
                <a:ea typeface="Arial"/>
                <a:cs typeface="Arial"/>
                <a:sym typeface="Arial"/>
              </a:rPr>
              <a:t>Fit to client needs and expectation</a:t>
            </a:r>
          </a:p>
          <a:p>
            <a:pPr marL="742950" marR="0" lvl="1" indent="-222250" algn="l" rtl="0">
              <a:lnSpc>
                <a:spcPct val="100000"/>
              </a:lnSpc>
              <a:spcBef>
                <a:spcPts val="600"/>
              </a:spcBef>
              <a:spcAft>
                <a:spcPts val="0"/>
              </a:spcAft>
              <a:buClr>
                <a:srgbClr val="990000"/>
              </a:buClr>
              <a:buSzPct val="100000"/>
              <a:buFont typeface="Noto Symbol"/>
              <a:buChar char="▪"/>
            </a:pPr>
            <a:r>
              <a:rPr lang="en-US" sz="1800" b="0" i="0" u="none" strike="noStrike" cap="none" baseline="0" dirty="0">
                <a:solidFill>
                  <a:schemeClr val="tx1"/>
                </a:solidFill>
                <a:latin typeface="Arial"/>
                <a:ea typeface="Arial"/>
                <a:cs typeface="Arial"/>
                <a:sym typeface="Arial"/>
              </a:rPr>
              <a:t>Reflects complexity, size, and uncertainties of project</a:t>
            </a:r>
          </a:p>
          <a:p>
            <a:pPr marL="228600" marR="0" lvl="0" indent="-228600" algn="l" rtl="0">
              <a:lnSpc>
                <a:spcPct val="100000"/>
              </a:lnSpc>
              <a:spcBef>
                <a:spcPts val="1140"/>
              </a:spcBef>
              <a:spcAft>
                <a:spcPts val="0"/>
              </a:spcAft>
              <a:buClr>
                <a:srgbClr val="990000"/>
              </a:buClr>
              <a:buSzPct val="100000"/>
              <a:buFont typeface="Arial"/>
              <a:buChar char="•"/>
            </a:pPr>
            <a:r>
              <a:rPr lang="en-US" sz="2000" b="1" i="0" u="none" strike="noStrike" cap="none" baseline="0" dirty="0">
                <a:solidFill>
                  <a:schemeClr val="tx1"/>
                </a:solidFill>
                <a:latin typeface="Arial"/>
                <a:ea typeface="Arial"/>
                <a:cs typeface="Arial"/>
                <a:sym typeface="Arial"/>
              </a:rPr>
              <a:t>Relative cost </a:t>
            </a:r>
            <a:r>
              <a:rPr lang="en-US" sz="2000" b="1" i="0" u="none" strike="noStrike" cap="none" baseline="0" dirty="0" smtClean="0">
                <a:solidFill>
                  <a:schemeClr val="tx1"/>
                </a:solidFill>
                <a:latin typeface="Arial"/>
                <a:ea typeface="Arial"/>
                <a:cs typeface="Arial"/>
                <a:sym typeface="Arial"/>
              </a:rPr>
              <a:t>of support decreases </a:t>
            </a:r>
            <a:r>
              <a:rPr lang="en-US" sz="2000" b="1" i="0" u="none" strike="noStrike" cap="none" baseline="0" dirty="0">
                <a:solidFill>
                  <a:schemeClr val="tx1"/>
                </a:solidFill>
                <a:latin typeface="Arial"/>
                <a:ea typeface="Arial"/>
                <a:cs typeface="Arial"/>
                <a:sym typeface="Arial"/>
              </a:rPr>
              <a:t>as the </a:t>
            </a:r>
            <a:r>
              <a:rPr lang="en-US" sz="2000" b="1" i="0" u="none" strike="noStrike" cap="none" baseline="0" dirty="0" smtClean="0">
                <a:solidFill>
                  <a:schemeClr val="tx1"/>
                </a:solidFill>
                <a:latin typeface="Arial"/>
                <a:ea typeface="Arial"/>
                <a:cs typeface="Arial"/>
                <a:sym typeface="Arial"/>
              </a:rPr>
              <a:t>project size increases</a:t>
            </a:r>
            <a:endParaRPr lang="en-US" sz="2000" b="1" i="0" u="none" strike="noStrike" cap="none" baseline="0" dirty="0">
              <a:solidFill>
                <a:schemeClr val="tx1"/>
              </a:solidFill>
              <a:latin typeface="Arial"/>
              <a:ea typeface="Arial"/>
              <a:cs typeface="Arial"/>
              <a:sym typeface="Arial"/>
            </a:endParaRPr>
          </a:p>
          <a:p>
            <a:pPr marL="342900" marR="0" lvl="0" indent="-215900" algn="l" rtl="0">
              <a:lnSpc>
                <a:spcPct val="100000"/>
              </a:lnSpc>
              <a:spcBef>
                <a:spcPts val="600"/>
              </a:spcBef>
              <a:spcAft>
                <a:spcPts val="600"/>
              </a:spcAft>
              <a:buClr>
                <a:srgbClr val="990033"/>
              </a:buClr>
              <a:buFont typeface="Noto Symbol"/>
              <a:buNone/>
            </a:pPr>
            <a:endParaRPr sz="2000" b="0" i="0" u="none" strike="noStrike" cap="none" baseline="0" dirty="0">
              <a:solidFill>
                <a:srgbClr val="005390"/>
              </a:solidFill>
              <a:latin typeface="Arial"/>
              <a:ea typeface="Arial"/>
              <a:cs typeface="Arial"/>
              <a:sym typeface="Aria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81000" y="1447800"/>
            <a:ext cx="8010526" cy="5139869"/>
          </a:xfrm>
          <a:prstGeom prst="rect">
            <a:avLst/>
          </a:prstGeom>
          <a:noFill/>
        </p:spPr>
        <p:txBody>
          <a:bodyPr wrap="square" rtlCol="0">
            <a:spAutoFit/>
          </a:bodyPr>
          <a:lstStyle/>
          <a:p>
            <a:r>
              <a:rPr lang="en-US" sz="1600" dirty="0" smtClean="0"/>
              <a:t>Success Stories</a:t>
            </a:r>
          </a:p>
          <a:p>
            <a:endParaRPr lang="en-US" sz="1600" dirty="0" smtClean="0"/>
          </a:p>
          <a:p>
            <a:pPr marL="342900" indent="-342900">
              <a:buFont typeface="Arial" panose="020B0604020202020204" pitchFamily="34" charset="0"/>
              <a:buChar char="•"/>
            </a:pPr>
            <a:r>
              <a:rPr lang="en-US" sz="1600" b="1" dirty="0"/>
              <a:t>Naval Facilities (NAVFAC) Engineering and Expeditionary Warfare </a:t>
            </a:r>
            <a:r>
              <a:rPr lang="en-US" sz="1600" b="1" dirty="0" smtClean="0"/>
              <a:t>Center: </a:t>
            </a:r>
            <a:r>
              <a:rPr lang="en-US" sz="1600" dirty="0"/>
              <a:t>P</a:t>
            </a:r>
            <a:r>
              <a:rPr lang="en-US" sz="1600" kern="1200" dirty="0" smtClean="0">
                <a:solidFill>
                  <a:schemeClr val="tx1"/>
                </a:solidFill>
              </a:rPr>
              <a:t>rovides engineering and product support services, design, operation and maintenance, modernization, and equipment development for Sealift Platforms</a:t>
            </a:r>
            <a:endParaRPr lang="en-US" sz="1600" dirty="0" smtClean="0"/>
          </a:p>
          <a:p>
            <a:pPr eaLnBrk="0" fontAlgn="base" hangingPunct="0"/>
            <a:r>
              <a:rPr lang="en-US" sz="1600" dirty="0" smtClean="0"/>
              <a:t>	Contract Vehicle: Oasis Small Business</a:t>
            </a:r>
          </a:p>
          <a:p>
            <a:pPr eaLnBrk="0" fontAlgn="base" hangingPunct="0"/>
            <a:r>
              <a:rPr lang="en-US" sz="1600" dirty="0" smtClean="0"/>
              <a:t>	IGCE </a:t>
            </a:r>
            <a:r>
              <a:rPr lang="en-US" sz="1600" dirty="0"/>
              <a:t>vs Award Amount:  IGCE $27,000,000 Award $24,063,507.15 </a:t>
            </a:r>
          </a:p>
          <a:p>
            <a:pPr eaLnBrk="0" fontAlgn="base" hangingPunct="0"/>
            <a:r>
              <a:rPr lang="en-US" sz="1600" dirty="0" smtClean="0"/>
              <a:t>	Savings </a:t>
            </a:r>
            <a:r>
              <a:rPr lang="en-US" sz="1600" dirty="0"/>
              <a:t>$2,936,492.85 – approx. 10.87%</a:t>
            </a:r>
          </a:p>
          <a:p>
            <a:pPr eaLnBrk="0" fontAlgn="base" hangingPunct="0"/>
            <a:r>
              <a:rPr lang="en-US" sz="1600" dirty="0" smtClean="0"/>
              <a:t>	PALT</a:t>
            </a:r>
            <a:r>
              <a:rPr lang="en-US" sz="1600" dirty="0"/>
              <a:t>: Received funding 2/9/15 – awarded 90 days after </a:t>
            </a:r>
            <a:r>
              <a:rPr lang="en-US" sz="1600" dirty="0" smtClean="0"/>
              <a:t>receipt </a:t>
            </a:r>
            <a:r>
              <a:rPr lang="en-US" sz="1600" dirty="0"/>
              <a:t>funding.</a:t>
            </a:r>
          </a:p>
          <a:p>
            <a:r>
              <a:rPr lang="en-US" sz="2000" dirty="0"/>
              <a:t> </a:t>
            </a:r>
            <a:endParaRPr lang="en-US" sz="1600" dirty="0" smtClean="0"/>
          </a:p>
          <a:p>
            <a:pPr marL="342900" indent="-342900" eaLnBrk="0" fontAlgn="base" hangingPunct="0">
              <a:buFont typeface="Arial" panose="020B0604020202020204" pitchFamily="34" charset="0"/>
              <a:buChar char="•"/>
            </a:pPr>
            <a:r>
              <a:rPr lang="en-US" sz="1600" b="1" dirty="0" smtClean="0"/>
              <a:t>DMDC Systems Life Cycle Management Support Services: </a:t>
            </a:r>
            <a:r>
              <a:rPr lang="en-US" sz="1600" dirty="0" smtClean="0"/>
              <a:t>Provides a full range of Information Technology (IT) related services and technical solutions</a:t>
            </a:r>
          </a:p>
          <a:p>
            <a:pPr eaLnBrk="0" fontAlgn="base" hangingPunct="0"/>
            <a:r>
              <a:rPr lang="en-US" sz="1600" dirty="0" smtClean="0"/>
              <a:t>      that encompasses enterprise level system administration services, operations,</a:t>
            </a:r>
          </a:p>
          <a:p>
            <a:pPr eaLnBrk="0" fontAlgn="base" hangingPunct="0"/>
            <a:r>
              <a:rPr lang="en-US" sz="1600" dirty="0"/>
              <a:t> </a:t>
            </a:r>
            <a:r>
              <a:rPr lang="en-US" sz="1600" dirty="0" smtClean="0"/>
              <a:t>     configuration management, security management, testing, quality assurance and</a:t>
            </a:r>
          </a:p>
          <a:p>
            <a:pPr eaLnBrk="0" fontAlgn="base" hangingPunct="0"/>
            <a:r>
              <a:rPr lang="en-US" sz="1600" dirty="0"/>
              <a:t> </a:t>
            </a:r>
            <a:r>
              <a:rPr lang="en-US" sz="1600" dirty="0" smtClean="0"/>
              <a:t>     sustainment requirements.</a:t>
            </a:r>
          </a:p>
          <a:p>
            <a:pPr eaLnBrk="0" fontAlgn="base" hangingPunct="0"/>
            <a:r>
              <a:rPr lang="en-US" sz="1600" dirty="0"/>
              <a:t>	</a:t>
            </a:r>
            <a:r>
              <a:rPr lang="en-US" sz="1600" dirty="0" smtClean="0"/>
              <a:t>Contract Vehicle – Alliant Small Business </a:t>
            </a:r>
          </a:p>
          <a:p>
            <a:pPr eaLnBrk="0" fontAlgn="base" hangingPunct="0"/>
            <a:r>
              <a:rPr lang="en-US" sz="1600" dirty="0" smtClean="0"/>
              <a:t>	IGCE </a:t>
            </a:r>
            <a:r>
              <a:rPr lang="en-US" sz="1600" dirty="0"/>
              <a:t>vs Award Amount:  IGCE $150,000,000 Award $115,347,999.96 </a:t>
            </a:r>
          </a:p>
          <a:p>
            <a:pPr eaLnBrk="0" fontAlgn="base" hangingPunct="0"/>
            <a:r>
              <a:rPr lang="en-US" sz="1600" dirty="0" smtClean="0"/>
              <a:t>	Savings </a:t>
            </a:r>
            <a:r>
              <a:rPr lang="en-US" sz="1600" dirty="0"/>
              <a:t>$34,652,000.04 – approx. 23.1%</a:t>
            </a:r>
          </a:p>
          <a:p>
            <a:pPr eaLnBrk="0" fontAlgn="base" hangingPunct="0"/>
            <a:r>
              <a:rPr lang="en-US" sz="1600" dirty="0" smtClean="0"/>
              <a:t>	PALT</a:t>
            </a:r>
            <a:r>
              <a:rPr lang="en-US" sz="1600" dirty="0"/>
              <a:t>: </a:t>
            </a:r>
            <a:r>
              <a:rPr lang="en-US" sz="1600" dirty="0" smtClean="0"/>
              <a:t>Received funding 5/11/15 – awarded 120 days after receipt of funding</a:t>
            </a:r>
            <a:endParaRPr lang="en-US" sz="1600" dirty="0"/>
          </a:p>
          <a:p>
            <a:endParaRPr lang="en-US" sz="2000" dirty="0" smtClean="0"/>
          </a:p>
        </p:txBody>
      </p:sp>
      <p:sp>
        <p:nvSpPr>
          <p:cNvPr id="6" name="Slide Number Placeholder 2"/>
          <p:cNvSpPr txBox="1">
            <a:spLocks noGrp="1"/>
          </p:cNvSpPr>
          <p:nvPr/>
        </p:nvSpPr>
        <p:spPr bwMode="auto">
          <a:xfrm>
            <a:off x="8610600" y="6619874"/>
            <a:ext cx="361949" cy="238126"/>
          </a:xfrm>
          <a:prstGeom prst="rect">
            <a:avLst/>
          </a:prstGeom>
          <a:noFill/>
          <a:ln w="9525">
            <a:noFill/>
            <a:miter lim="800000"/>
            <a:headEnd/>
            <a:tailEnd/>
          </a:ln>
        </p:spPr>
        <p:txBody>
          <a:bodyPr/>
          <a:lstStyle/>
          <a:p>
            <a:pPr algn="r" eaLnBrk="0" fontAlgn="base" hangingPunct="0">
              <a:spcBef>
                <a:spcPct val="0"/>
              </a:spcBef>
              <a:spcAft>
                <a:spcPct val="0"/>
              </a:spcAft>
            </a:pPr>
            <a:fld id="{D1932EE4-6D5E-4EB7-B807-12483F0B5531}" type="slidenum">
              <a:rPr lang="en-US" sz="1200" b="1">
                <a:solidFill>
                  <a:prstClr val="white"/>
                </a:solidFill>
                <a:ea typeface="ヒラギノ角ゴ Pro W3" pitchFamily="1" charset="-128"/>
              </a:rPr>
              <a:pPr algn="r" eaLnBrk="0" fontAlgn="base" hangingPunct="0">
                <a:spcBef>
                  <a:spcPct val="0"/>
                </a:spcBef>
                <a:spcAft>
                  <a:spcPct val="0"/>
                </a:spcAft>
              </a:pPr>
              <a:t>8</a:t>
            </a:fld>
            <a:endParaRPr lang="en-US" sz="1200" b="1" dirty="0">
              <a:solidFill>
                <a:prstClr val="white"/>
              </a:solidFill>
              <a:ea typeface="ヒラギノ角ゴ Pro W3" pitchFamily="1" charset="-128"/>
            </a:endParaRPr>
          </a:p>
        </p:txBody>
      </p:sp>
    </p:spTree>
    <p:extLst>
      <p:ext uri="{BB962C8B-B14F-4D97-AF65-F5344CB8AC3E}">
        <p14:creationId xmlns:p14="http://schemas.microsoft.com/office/powerpoint/2010/main" val="2760662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81000" y="1447800"/>
            <a:ext cx="8010526" cy="4770537"/>
          </a:xfrm>
          <a:prstGeom prst="rect">
            <a:avLst/>
          </a:prstGeom>
          <a:noFill/>
        </p:spPr>
        <p:txBody>
          <a:bodyPr wrap="square" rtlCol="0">
            <a:spAutoFit/>
          </a:bodyPr>
          <a:lstStyle/>
          <a:p>
            <a:r>
              <a:rPr lang="en-US" sz="1600" dirty="0" smtClean="0"/>
              <a:t>Success Stories – Continued</a:t>
            </a:r>
          </a:p>
          <a:p>
            <a:endParaRPr lang="en-US" sz="1600" dirty="0" smtClean="0"/>
          </a:p>
          <a:p>
            <a:pPr marL="285750" indent="-285750">
              <a:buFont typeface="Arial" panose="020B0604020202020204" pitchFamily="34" charset="0"/>
              <a:buChar char="•"/>
            </a:pPr>
            <a:r>
              <a:rPr lang="en-US" sz="1600" b="1" dirty="0" smtClean="0"/>
              <a:t>OCIO </a:t>
            </a:r>
            <a:r>
              <a:rPr lang="en-US" sz="1600" b="1" dirty="0"/>
              <a:t>Multiple Award </a:t>
            </a:r>
            <a:r>
              <a:rPr lang="en-US" sz="1600" b="1" dirty="0" smtClean="0"/>
              <a:t>BPA</a:t>
            </a:r>
            <a:r>
              <a:rPr lang="en-US" sz="1600" dirty="0" smtClean="0"/>
              <a:t>: GSA </a:t>
            </a:r>
            <a:r>
              <a:rPr lang="en-US" sz="1600" dirty="0"/>
              <a:t>has started groundbreaking work for building the Data to Decisions (D2D) Platform to support the collection and analysis of the government-wide information (structured and unstructured). </a:t>
            </a:r>
            <a:endParaRPr lang="en-US" sz="1600" dirty="0" smtClean="0"/>
          </a:p>
          <a:p>
            <a:pPr eaLnBrk="0" fontAlgn="base" hangingPunct="0"/>
            <a:r>
              <a:rPr lang="en-US" sz="1600" dirty="0" smtClean="0"/>
              <a:t>	Contract </a:t>
            </a:r>
            <a:r>
              <a:rPr lang="en-US" sz="1600" dirty="0"/>
              <a:t>Vehicle: </a:t>
            </a:r>
            <a:r>
              <a:rPr lang="en-US" sz="1600" dirty="0" smtClean="0"/>
              <a:t>Schedule 70</a:t>
            </a:r>
          </a:p>
          <a:p>
            <a:pPr eaLnBrk="0" fontAlgn="base" hangingPunct="0"/>
            <a:r>
              <a:rPr lang="en-US" sz="1600" dirty="0"/>
              <a:t>	IGCE vs Award Amount:  IGCE $147,000,000 Award $112,425,125.48 </a:t>
            </a:r>
          </a:p>
          <a:p>
            <a:pPr eaLnBrk="0" fontAlgn="base" hangingPunct="0"/>
            <a:r>
              <a:rPr lang="en-US" sz="1600" dirty="0" smtClean="0"/>
              <a:t>	Savings </a:t>
            </a:r>
            <a:r>
              <a:rPr lang="en-US" sz="1600" dirty="0"/>
              <a:t>$34,574,874 – approx. 23.52%</a:t>
            </a:r>
          </a:p>
          <a:p>
            <a:pPr eaLnBrk="0" fontAlgn="base" hangingPunct="0"/>
            <a:r>
              <a:rPr lang="en-US" sz="1600" dirty="0" smtClean="0"/>
              <a:t>	PALT</a:t>
            </a:r>
            <a:r>
              <a:rPr lang="en-US" sz="1600" dirty="0"/>
              <a:t>: Awarded 120 days after RFQ issued.</a:t>
            </a:r>
          </a:p>
          <a:p>
            <a:endParaRPr lang="en-US" sz="1600" dirty="0"/>
          </a:p>
          <a:p>
            <a:pPr marL="285750" indent="-285750">
              <a:buFont typeface="Arial" panose="020B0604020202020204" pitchFamily="34" charset="0"/>
              <a:buChar char="•"/>
            </a:pPr>
            <a:r>
              <a:rPr lang="en-US" sz="1600" b="1" dirty="0"/>
              <a:t>HQPACAF Technical and Engineering Support </a:t>
            </a:r>
            <a:r>
              <a:rPr lang="en-US" sz="1600" b="1" dirty="0" smtClean="0"/>
              <a:t>Services</a:t>
            </a:r>
            <a:r>
              <a:rPr lang="en-US" sz="1600" dirty="0" smtClean="0"/>
              <a:t>: Provides </a:t>
            </a:r>
            <a:r>
              <a:rPr lang="en-US" sz="1600" dirty="0"/>
              <a:t>Engineering Technical Support Services for Command and Control, Communications, Computers, Intelligence, Surveillance, and Reconnaissance and Operation Activities (C4ISR) for Headquarters Pacific Air Forces (HQ PACAF). </a:t>
            </a:r>
            <a:endParaRPr lang="en-US" sz="1600" dirty="0" smtClean="0"/>
          </a:p>
          <a:p>
            <a:pPr lvl="2"/>
            <a:r>
              <a:rPr lang="en-US" sz="1600" dirty="0"/>
              <a:t>	</a:t>
            </a:r>
            <a:r>
              <a:rPr lang="en-US" sz="1600" dirty="0" smtClean="0"/>
              <a:t>Contract Vehicle: Alliant </a:t>
            </a:r>
            <a:r>
              <a:rPr lang="en-US" sz="1600" dirty="0"/>
              <a:t/>
            </a:r>
            <a:br>
              <a:rPr lang="en-US" sz="1600" dirty="0"/>
            </a:br>
            <a:r>
              <a:rPr lang="en-US" sz="1600" dirty="0" smtClean="0"/>
              <a:t>	IGCE </a:t>
            </a:r>
            <a:r>
              <a:rPr lang="en-US" sz="1600" dirty="0"/>
              <a:t>vs Award Amount:  IGCE $41,036,016.36 Award $30,492,562.38 </a:t>
            </a:r>
          </a:p>
          <a:p>
            <a:pPr eaLnBrk="0" fontAlgn="base" hangingPunct="0"/>
            <a:r>
              <a:rPr lang="en-US" sz="1600" dirty="0" smtClean="0"/>
              <a:t>	Savings </a:t>
            </a:r>
            <a:r>
              <a:rPr lang="en-US" sz="1600" dirty="0"/>
              <a:t>$10,543,453,98 – approx. 25.69%</a:t>
            </a:r>
          </a:p>
          <a:p>
            <a:pPr eaLnBrk="0" fontAlgn="base" hangingPunct="0"/>
            <a:r>
              <a:rPr lang="en-US" sz="1600" dirty="0" smtClean="0"/>
              <a:t>	PALT: Received </a:t>
            </a:r>
            <a:r>
              <a:rPr lang="en-US" sz="1600" dirty="0"/>
              <a:t>funding 5/30/13 – awarded 140 days after received funding.</a:t>
            </a:r>
          </a:p>
          <a:p>
            <a:endParaRPr lang="en-US" sz="1600" dirty="0" smtClean="0"/>
          </a:p>
        </p:txBody>
      </p:sp>
      <p:sp>
        <p:nvSpPr>
          <p:cNvPr id="6" name="Slide Number Placeholder 2"/>
          <p:cNvSpPr txBox="1">
            <a:spLocks noGrp="1"/>
          </p:cNvSpPr>
          <p:nvPr/>
        </p:nvSpPr>
        <p:spPr bwMode="auto">
          <a:xfrm>
            <a:off x="8610600" y="6619874"/>
            <a:ext cx="361949" cy="238126"/>
          </a:xfrm>
          <a:prstGeom prst="rect">
            <a:avLst/>
          </a:prstGeom>
          <a:noFill/>
          <a:ln w="9525">
            <a:noFill/>
            <a:miter lim="800000"/>
            <a:headEnd/>
            <a:tailEnd/>
          </a:ln>
        </p:spPr>
        <p:txBody>
          <a:bodyPr/>
          <a:lstStyle/>
          <a:p>
            <a:pPr algn="r" eaLnBrk="0" fontAlgn="base" hangingPunct="0">
              <a:spcBef>
                <a:spcPct val="0"/>
              </a:spcBef>
              <a:spcAft>
                <a:spcPct val="0"/>
              </a:spcAft>
            </a:pPr>
            <a:fld id="{D1932EE4-6D5E-4EB7-B807-12483F0B5531}" type="slidenum">
              <a:rPr lang="en-US" sz="1200" b="1">
                <a:solidFill>
                  <a:prstClr val="white"/>
                </a:solidFill>
                <a:ea typeface="ヒラギノ角ゴ Pro W3" pitchFamily="1" charset="-128"/>
              </a:rPr>
              <a:pPr algn="r" eaLnBrk="0" fontAlgn="base" hangingPunct="0">
                <a:spcBef>
                  <a:spcPct val="0"/>
                </a:spcBef>
                <a:spcAft>
                  <a:spcPct val="0"/>
                </a:spcAft>
              </a:pPr>
              <a:t>9</a:t>
            </a:fld>
            <a:endParaRPr lang="en-US" sz="1200" b="1" dirty="0">
              <a:solidFill>
                <a:prstClr val="white"/>
              </a:solidFill>
              <a:ea typeface="ヒラギノ角ゴ Pro W3" pitchFamily="1" charset="-128"/>
            </a:endParaRPr>
          </a:p>
        </p:txBody>
      </p:sp>
    </p:spTree>
    <p:extLst>
      <p:ext uri="{BB962C8B-B14F-4D97-AF65-F5344CB8AC3E}">
        <p14:creationId xmlns:p14="http://schemas.microsoft.com/office/powerpoint/2010/main" val="531283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GSA Powerpoint template">
  <a:themeElements>
    <a:clrScheme name="Custom 1">
      <a:dk1>
        <a:srgbClr val="000000"/>
      </a:dk1>
      <a:lt1>
        <a:srgbClr val="FFFFFF"/>
      </a:lt1>
      <a:dk2>
        <a:srgbClr val="000000"/>
      </a:dk2>
      <a:lt2>
        <a:srgbClr val="808080"/>
      </a:lt2>
      <a:accent1>
        <a:srgbClr val="990000"/>
      </a:accent1>
      <a:accent2>
        <a:srgbClr val="336699"/>
      </a:accent2>
      <a:accent3>
        <a:srgbClr val="FFFFFF"/>
      </a:accent3>
      <a:accent4>
        <a:srgbClr val="000000"/>
      </a:accent4>
      <a:accent5>
        <a:srgbClr val="006600"/>
      </a:accent5>
      <a:accent6>
        <a:srgbClr val="FFCC99"/>
      </a:accent6>
      <a:hlink>
        <a:srgbClr val="CDD3DE"/>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1579</Words>
  <Application>Microsoft Office PowerPoint</Application>
  <PresentationFormat>On-screen Show (4:3)</PresentationFormat>
  <Paragraphs>288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GSA Powerpoint template</vt:lpstr>
      <vt:lpstr>PowerPoint Presentation</vt:lpstr>
      <vt:lpstr>PowerPoint Presentation</vt:lpstr>
      <vt:lpstr>The AAS Pacific Rim Team</vt:lpstr>
      <vt:lpstr>PowerPoint Presentation</vt:lpstr>
      <vt:lpstr>PowerPoint Presentation</vt:lpstr>
      <vt:lpstr>Contract Vehicles Preferred</vt:lpstr>
      <vt:lpstr>How AAS Recovers Its Costs</vt:lpstr>
      <vt:lpstr>PowerPoint Presentation</vt:lpstr>
      <vt:lpstr>PowerPoint Presentation</vt:lpstr>
      <vt:lpstr>PowerPoint Presentation</vt:lpstr>
      <vt:lpstr>PowerPoint Presentation</vt:lpstr>
      <vt:lpstr>Why Partner With AAS:  A Recap</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2017-06-02T16:10:33Z</dcterms:modified>
</cp:coreProperties>
</file>