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embeddedFontLst>
    <p:embeddedFont>
      <p:font typeface="Times" panose="02020603050405020304"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9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2pPr>
            <a:lvl3pPr marR="0" lvl="2"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3pPr>
            <a:lvl4pPr marR="0" lvl="3"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4pPr>
            <a:lvl5pPr marR="0" lvl="4"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7788" y="0"/>
            <a:ext cx="2970212"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2pPr>
            <a:lvl3pPr marR="0" lvl="2"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3pPr>
            <a:lvl4pPr marR="0" lvl="3"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4pPr>
            <a:lvl5pPr marR="0" lvl="4"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2pPr>
            <a:lvl3pPr marR="0" lvl="2"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3pPr>
            <a:lvl4pPr marR="0" lvl="3"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4pPr>
            <a:lvl5pPr marR="0" lvl="4" algn="ctr" rtl="0">
              <a:lnSpc>
                <a:spcPct val="80000"/>
              </a:lnSpc>
              <a:spcBef>
                <a:spcPts val="50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128777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 name="Shape 69"/>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Welcome to How to Upload Pictures and Documents in GSAXcess.</a:t>
            </a:r>
            <a:endParaRPr/>
          </a:p>
        </p:txBody>
      </p:sp>
      <p:sp>
        <p:nvSpPr>
          <p:cNvPr id="70" name="Shape 70"/>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 name="Shape 130"/>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Start by clicking #1, Select Picture Files.</a:t>
            </a:r>
            <a:endParaRPr/>
          </a:p>
        </p:txBody>
      </p:sp>
      <p:sp>
        <p:nvSpPr>
          <p:cNvPr id="131" name="Shape 131"/>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140" name="Shape 140"/>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Select your pictures and click “Open”.</a:t>
            </a:r>
            <a:endParaRPr/>
          </a:p>
        </p:txBody>
      </p:sp>
      <p:sp>
        <p:nvSpPr>
          <p:cNvPr id="149" name="Shape 149"/>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7" name="Shape 157"/>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The picture files selected will appear in the screen below #1. Select Picture Files.  #2 will appear, that says prepare photos for upload.  Click #2 and the system automatically resizes your pictures and transfers them to the Rename pictures area to be renamed if needed.</a:t>
            </a:r>
            <a:endParaRPr/>
          </a:p>
        </p:txBody>
      </p:sp>
      <p:sp>
        <p:nvSpPr>
          <p:cNvPr id="158" name="Shape 158"/>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6" name="Shape 166"/>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To rename photos, click the checkbox of the items that need to be renamed.</a:t>
            </a:r>
            <a:endParaRPr/>
          </a:p>
        </p:txBody>
      </p:sp>
      <p:sp>
        <p:nvSpPr>
          <p:cNvPr id="167" name="Shape 167"/>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Enter the Item Control Number that matches your report.  Click Assign.  The pictures will now be renamed with the property ICNs and suffixes.  If you wish a particular picture to display as the Main picture, change the suffix to “A”.</a:t>
            </a:r>
            <a:endParaRPr/>
          </a:p>
        </p:txBody>
      </p:sp>
      <p:sp>
        <p:nvSpPr>
          <p:cNvPr id="176" name="Shape 176"/>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6" name="Shape 186"/>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Once the ICNs and suffixes are correct, click Upload to upload your pictures.</a:t>
            </a:r>
            <a:endParaRPr/>
          </a:p>
        </p:txBody>
      </p:sp>
      <p:sp>
        <p:nvSpPr>
          <p:cNvPr id="187" name="Shape 187"/>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A success message will appear in Red, saying that they have been scheduled to process.  </a:t>
            </a:r>
            <a:endParaRPr/>
          </a:p>
        </p:txBody>
      </p:sp>
      <p:sp>
        <p:nvSpPr>
          <p:cNvPr id="198" name="Shape 198"/>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17</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6" name="Shape 206"/>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Enter Item Control Number and click on Show Pictures.  If there are pictures input in the system, they will display under Existing Images.</a:t>
            </a:r>
            <a:endParaRPr/>
          </a:p>
        </p:txBody>
      </p:sp>
      <p:sp>
        <p:nvSpPr>
          <p:cNvPr id="207" name="Shape 207"/>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18</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GSA Bulletin FMR B-14 strongly encourages customers to use pictures.  Pictures are worth a thousand words and help speed the disposal process by either showing what a great item it is or showing a customer that they don’t really want it.</a:t>
            </a:r>
            <a:endParaRPr/>
          </a:p>
        </p:txBody>
      </p:sp>
      <p:sp>
        <p:nvSpPr>
          <p:cNvPr id="76" name="Shape 76"/>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4" name="Shape 224"/>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Click the checkbox by each picture and then click Delete or click Delete All.</a:t>
            </a:r>
            <a:endParaRPr/>
          </a:p>
        </p:txBody>
      </p:sp>
      <p:sp>
        <p:nvSpPr>
          <p:cNvPr id="225" name="Shape 225"/>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3" name="Shape 233"/>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You can add or delete pictures from Create Report, Modify Report or the Main Menu Upload Multiple Pictures.</a:t>
            </a:r>
            <a:endParaRPr/>
          </a:p>
        </p:txBody>
      </p:sp>
      <p:sp>
        <p:nvSpPr>
          <p:cNvPr id="234" name="Shape 234"/>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2" name="Shape 242"/>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The ICN is already entered for you when you enter photos from the Create Report screen.  Then just follow the steps #1 Select Picture Files as shown previously.</a:t>
            </a:r>
            <a:endParaRPr/>
          </a:p>
        </p:txBody>
      </p:sp>
      <p:sp>
        <p:nvSpPr>
          <p:cNvPr id="243" name="Shape 243"/>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7" name="Shape 267"/>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268" name="Shape 268"/>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If you reported property that meet the criteria specified previously and did not report pictures with the property item within five days, you will receive an Email from GSAXcess requesting reminding you to submit pictures.</a:t>
            </a:r>
            <a:endParaRPr/>
          </a:p>
        </p:txBody>
      </p:sp>
      <p:sp>
        <p:nvSpPr>
          <p:cNvPr id="303" name="Shape 303"/>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6" name="Shape 316"/>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Click on the hypertext to upload documents button.</a:t>
            </a:r>
            <a:endParaRPr/>
          </a:p>
        </p:txBody>
      </p:sp>
      <p:sp>
        <p:nvSpPr>
          <p:cNvPr id="317" name="Shape 317"/>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5" name="Shape 325"/>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Click on the Click to upload documents button.</a:t>
            </a:r>
            <a:endParaRPr/>
          </a:p>
        </p:txBody>
      </p:sp>
      <p:sp>
        <p:nvSpPr>
          <p:cNvPr id="326" name="Shape 326"/>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4" name="Shape 334"/>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335" name="Shape 335"/>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33</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3" name="Shape 343"/>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344" name="Shape 344"/>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2" name="Shape 352"/>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Select your documents and click “Open”.</a:t>
            </a:r>
            <a:endParaRPr/>
          </a:p>
        </p:txBody>
      </p:sp>
      <p:sp>
        <p:nvSpPr>
          <p:cNvPr id="353" name="Shape 353"/>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1" name="Shape 361"/>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The document files selected will appear in the screen below #1. Select Document Files.  #2 will appear, that says prepare documents for upload.  Click #2 and the system transfers your documents to the Rename documents area to be renamed if needed.</a:t>
            </a:r>
            <a:endParaRPr/>
          </a:p>
          <a:p>
            <a:pPr marL="0" marR="0" lvl="0" indent="0" algn="l" rtl="0">
              <a:spcBef>
                <a:spcPts val="36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362" name="Shape 362"/>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36</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0" name="Shape 370"/>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To rename documents click the checkbox of the items that need to be renamed.</a:t>
            </a:r>
            <a:endParaRPr/>
          </a:p>
          <a:p>
            <a:pPr marL="0" marR="0" lvl="0" indent="0" algn="l" rtl="0">
              <a:spcBef>
                <a:spcPts val="36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371" name="Shape 371"/>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37</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9" name="Shape 379"/>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Enter the Item Control Number that matches your report.  Click Assign.  The documents will now be renamed with the property ICN.  </a:t>
            </a:r>
            <a:endParaRPr/>
          </a:p>
        </p:txBody>
      </p:sp>
      <p:sp>
        <p:nvSpPr>
          <p:cNvPr id="380" name="Shape 380"/>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38</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9" name="Shape 389"/>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Once the ICN is correct, click Upload Documents to upload your documents.</a:t>
            </a:r>
            <a:endParaRPr/>
          </a:p>
          <a:p>
            <a:pPr marL="0" marR="0" lvl="0" indent="0" algn="l" rtl="0">
              <a:spcBef>
                <a:spcPts val="36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390" name="Shape 390"/>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9" name="Shape 399"/>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You will receive a success message and the documents will display in the Existing documents area.</a:t>
            </a:r>
            <a:endParaRPr/>
          </a:p>
        </p:txBody>
      </p:sp>
      <p:sp>
        <p:nvSpPr>
          <p:cNvPr id="400" name="Shape 400"/>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9" name="Shape 409"/>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Click on the Upload Multiple ICN Pictures/Documents hypertext.</a:t>
            </a:r>
            <a:endParaRPr/>
          </a:p>
        </p:txBody>
      </p:sp>
      <p:sp>
        <p:nvSpPr>
          <p:cNvPr id="410" name="Shape 410"/>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8" name="Shape 418"/>
          <p:cNvSpPr txBox="1">
            <a:spLocks noGrp="1"/>
          </p:cNvSpPr>
          <p:nvPr>
            <p:ph type="body" idx="1"/>
          </p:nvPr>
        </p:nvSpPr>
        <p:spPr>
          <a:xfrm>
            <a:off x="914400" y="4343400"/>
            <a:ext cx="5029200" cy="4114800"/>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Click on the Click to upload documents button and follow the instructions given previously.  The Item Control Number is pre-filled.</a:t>
            </a:r>
            <a:endParaRPr/>
          </a:p>
        </p:txBody>
      </p:sp>
      <p:sp>
        <p:nvSpPr>
          <p:cNvPr id="419" name="Shape 419"/>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sldNum" idx="12"/>
          </p:nvPr>
        </p:nvSpPr>
        <p:spPr>
          <a:xfrm>
            <a:off x="3887788" y="8686800"/>
            <a:ext cx="2970212" cy="457200"/>
          </a:xfrm>
          <a:prstGeom prst="rect">
            <a:avLst/>
          </a:prstGeom>
          <a:noFill/>
          <a:ln>
            <a:noFill/>
          </a:ln>
        </p:spPr>
        <p:txBody>
          <a:bodyPr spcFirstLastPara="1" wrap="square" lIns="90700" tIns="45350" rIns="90700" bIns="45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43</a:t>
            </a:fld>
            <a:endParaRPr sz="1200" b="0" i="0" u="none" strike="noStrike" cap="none">
              <a:solidFill>
                <a:schemeClr val="dk1"/>
              </a:solidFill>
              <a:latin typeface="Times New Roman"/>
              <a:ea typeface="Times New Roman"/>
              <a:cs typeface="Times New Roman"/>
              <a:sym typeface="Times New Roman"/>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8" name="Shape 428"/>
          <p:cNvSpPr txBox="1">
            <a:spLocks noGrp="1"/>
          </p:cNvSpPr>
          <p:nvPr>
            <p:ph type="body" idx="1"/>
          </p:nvPr>
        </p:nvSpPr>
        <p:spPr>
          <a:xfrm>
            <a:off x="685800" y="4344988"/>
            <a:ext cx="5486400" cy="4113212"/>
          </a:xfrm>
          <a:prstGeom prst="rect">
            <a:avLst/>
          </a:prstGeom>
          <a:noFill/>
          <a:ln>
            <a:noFill/>
          </a:ln>
        </p:spPr>
        <p:txBody>
          <a:bodyPr spcFirstLastPara="1" wrap="square" lIns="90700" tIns="45350" rIns="90700" bIns="4535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pic>
        <p:nvPicPr>
          <p:cNvPr id="19" name="Shape 19" descr="USGSA-11197_FAS_PPT"/>
          <p:cNvPicPr preferRelativeResize="0"/>
          <p:nvPr/>
        </p:nvPicPr>
        <p:blipFill rotWithShape="1">
          <a:blip r:embed="rId2">
            <a:alphaModFix/>
          </a:blip>
          <a:srcRect/>
          <a:stretch/>
        </p:blipFill>
        <p:spPr>
          <a:xfrm>
            <a:off x="0" y="2085975"/>
            <a:ext cx="9144000" cy="4800600"/>
          </a:xfrm>
          <a:prstGeom prst="rect">
            <a:avLst/>
          </a:prstGeom>
          <a:noFill/>
          <a:ln>
            <a:noFill/>
          </a:ln>
        </p:spPr>
      </p:pic>
      <p:sp>
        <p:nvSpPr>
          <p:cNvPr id="20" name="Shape 20"/>
          <p:cNvSpPr/>
          <p:nvPr/>
        </p:nvSpPr>
        <p:spPr>
          <a:xfrm>
            <a:off x="0" y="1708150"/>
            <a:ext cx="9144000" cy="850900"/>
          </a:xfrm>
          <a:prstGeom prst="rect">
            <a:avLst/>
          </a:prstGeom>
          <a:solidFill>
            <a:srgbClr val="990033"/>
          </a:solidFill>
          <a:ln>
            <a:noFill/>
          </a:ln>
        </p:spPr>
        <p:txBody>
          <a:bodyPr spcFirstLastPara="1" wrap="square" lIns="91425" tIns="45700" rIns="91425" bIns="45700" anchor="ctr" anchorCtr="0">
            <a:noAutofit/>
          </a:bodyPr>
          <a:lstStyle/>
          <a:p>
            <a:pPr marL="404813" marR="0" lvl="0" indent="0" algn="l" rtl="0">
              <a:lnSpc>
                <a:spcPct val="100000"/>
              </a:lnSpc>
              <a:spcBef>
                <a:spcPts val="0"/>
              </a:spcBef>
              <a:spcAft>
                <a:spcPts val="0"/>
              </a:spcAft>
              <a:buNone/>
            </a:pPr>
            <a:r>
              <a:rPr lang="en-US" sz="3600" b="0" i="0" u="none" strike="noStrike" cap="none">
                <a:solidFill>
                  <a:schemeClr val="lt1"/>
                </a:solidFill>
                <a:latin typeface="Arial"/>
                <a:ea typeface="Arial"/>
                <a:cs typeface="Arial"/>
                <a:sym typeface="Arial"/>
              </a:rPr>
              <a:t>Federal Acquisition Service</a:t>
            </a:r>
            <a:endParaRPr/>
          </a:p>
        </p:txBody>
      </p:sp>
      <p:sp>
        <p:nvSpPr>
          <p:cNvPr id="21" name="Shape 21"/>
          <p:cNvSpPr/>
          <p:nvPr/>
        </p:nvSpPr>
        <p:spPr>
          <a:xfrm>
            <a:off x="0" y="2514600"/>
            <a:ext cx="9144000" cy="420688"/>
          </a:xfrm>
          <a:prstGeom prst="rect">
            <a:avLst/>
          </a:prstGeom>
          <a:solidFill>
            <a:srgbClr val="00539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00" b="1" i="0" u="none" strike="noStrike" cap="none">
              <a:solidFill>
                <a:schemeClr val="lt1"/>
              </a:solidFill>
              <a:latin typeface="Arial"/>
              <a:ea typeface="Arial"/>
              <a:cs typeface="Arial"/>
              <a:sym typeface="Arial"/>
            </a:endParaRPr>
          </a:p>
        </p:txBody>
      </p:sp>
      <p:pic>
        <p:nvPicPr>
          <p:cNvPr id="22" name="Shape 22"/>
          <p:cNvPicPr preferRelativeResize="0"/>
          <p:nvPr/>
        </p:nvPicPr>
        <p:blipFill rotWithShape="1">
          <a:blip r:embed="rId3">
            <a:alphaModFix/>
          </a:blip>
          <a:srcRect/>
          <a:stretch/>
        </p:blipFill>
        <p:spPr>
          <a:xfrm>
            <a:off x="455613" y="455613"/>
            <a:ext cx="850900" cy="854075"/>
          </a:xfrm>
          <a:prstGeom prst="rect">
            <a:avLst/>
          </a:prstGeom>
          <a:noFill/>
          <a:ln>
            <a:noFill/>
          </a:ln>
        </p:spPr>
      </p:pic>
      <p:sp>
        <p:nvSpPr>
          <p:cNvPr id="23" name="Shape 23"/>
          <p:cNvSpPr txBox="1"/>
          <p:nvPr/>
        </p:nvSpPr>
        <p:spPr>
          <a:xfrm>
            <a:off x="4114800" y="1066800"/>
            <a:ext cx="4445000" cy="3048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None/>
            </a:pPr>
            <a:r>
              <a:rPr lang="en-US" sz="1400" b="1" i="0" u="none" strike="noStrike" cap="none">
                <a:solidFill>
                  <a:srgbClr val="4C4C4C"/>
                </a:solidFill>
                <a:latin typeface="Arial"/>
                <a:ea typeface="Arial"/>
                <a:cs typeface="Arial"/>
                <a:sym typeface="Arial"/>
              </a:rPr>
              <a:t>U.S. General Services Administration</a:t>
            </a:r>
            <a:endParaRPr sz="24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286000"/>
            <a:ext cx="7769225" cy="5492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61" name="Shape 61"/>
          <p:cNvSpPr txBox="1">
            <a:spLocks noGrp="1"/>
          </p:cNvSpPr>
          <p:nvPr>
            <p:ph type="body" idx="1"/>
          </p:nvPr>
        </p:nvSpPr>
        <p:spPr>
          <a:xfrm rot="5400000">
            <a:off x="2816226" y="839787"/>
            <a:ext cx="3048000" cy="7769225"/>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1pPr>
            <a:lvl2pPr marL="914400" marR="0" lvl="1"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2pPr>
            <a:lvl3pPr marL="1371600" marR="0" lvl="2" indent="-381000" algn="l" rtl="0">
              <a:spcBef>
                <a:spcPts val="480"/>
              </a:spcBef>
              <a:spcAft>
                <a:spcPts val="0"/>
              </a:spcAft>
              <a:buClr>
                <a:srgbClr val="990033"/>
              </a:buClr>
              <a:buSzPts val="2400"/>
              <a:buFont typeface="Arial"/>
              <a:buChar char="–"/>
              <a:defRPr sz="2400" b="0" i="0" u="none" strike="noStrike" cap="none">
                <a:solidFill>
                  <a:srgbClr val="005390"/>
                </a:solidFill>
                <a:latin typeface="Arial"/>
                <a:ea typeface="Arial"/>
                <a:cs typeface="Arial"/>
                <a:sym typeface="Arial"/>
              </a:defRPr>
            </a:lvl3pPr>
            <a:lvl4pPr marL="1828800" marR="0" lvl="3"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4pPr>
            <a:lvl5pPr marL="2286000" marR="0" lvl="4"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5pPr>
            <a:lvl6pPr marL="2743200" marR="0" lvl="5"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6pPr>
            <a:lvl7pPr marL="3200400" marR="0" lvl="6"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7pPr>
            <a:lvl8pPr marL="3657600" marR="0" lvl="7"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8pPr>
            <a:lvl9pPr marL="4114800" marR="0" lvl="8"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rot="5400000">
            <a:off x="5274469" y="3296444"/>
            <a:ext cx="3962400" cy="1941512"/>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65" name="Shape 65"/>
          <p:cNvSpPr txBox="1">
            <a:spLocks noGrp="1"/>
          </p:cNvSpPr>
          <p:nvPr>
            <p:ph type="body" idx="1"/>
          </p:nvPr>
        </p:nvSpPr>
        <p:spPr>
          <a:xfrm rot="5400000">
            <a:off x="1312863" y="1428750"/>
            <a:ext cx="3962400" cy="56769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1pPr>
            <a:lvl2pPr marL="914400" marR="0" lvl="1"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2pPr>
            <a:lvl3pPr marL="1371600" marR="0" lvl="2" indent="-381000" algn="l" rtl="0">
              <a:spcBef>
                <a:spcPts val="480"/>
              </a:spcBef>
              <a:spcAft>
                <a:spcPts val="0"/>
              </a:spcAft>
              <a:buClr>
                <a:srgbClr val="990033"/>
              </a:buClr>
              <a:buSzPts val="2400"/>
              <a:buFont typeface="Arial"/>
              <a:buChar char="–"/>
              <a:defRPr sz="2400" b="0" i="0" u="none" strike="noStrike" cap="none">
                <a:solidFill>
                  <a:srgbClr val="005390"/>
                </a:solidFill>
                <a:latin typeface="Arial"/>
                <a:ea typeface="Arial"/>
                <a:cs typeface="Arial"/>
                <a:sym typeface="Arial"/>
              </a:defRPr>
            </a:lvl3pPr>
            <a:lvl4pPr marL="1828800" marR="0" lvl="3"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4pPr>
            <a:lvl5pPr marL="2286000" marR="0" lvl="4"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5pPr>
            <a:lvl6pPr marL="2743200" marR="0" lvl="5"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6pPr>
            <a:lvl7pPr marL="3200400" marR="0" lvl="6"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7pPr>
            <a:lvl8pPr marL="3657600" marR="0" lvl="7"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8pPr>
            <a:lvl9pPr marL="4114800" marR="0" lvl="8"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286000"/>
            <a:ext cx="7769225" cy="5492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26" name="Shape 26"/>
          <p:cNvSpPr txBox="1">
            <a:spLocks noGrp="1"/>
          </p:cNvSpPr>
          <p:nvPr>
            <p:ph type="body" idx="1"/>
          </p:nvPr>
        </p:nvSpPr>
        <p:spPr>
          <a:xfrm>
            <a:off x="455613" y="3200400"/>
            <a:ext cx="7769225" cy="3048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1pPr>
            <a:lvl2pPr marL="914400" marR="0" lvl="1"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2pPr>
            <a:lvl3pPr marL="1371600" marR="0" lvl="2" indent="-381000" algn="l" rtl="0">
              <a:spcBef>
                <a:spcPts val="480"/>
              </a:spcBef>
              <a:spcAft>
                <a:spcPts val="0"/>
              </a:spcAft>
              <a:buClr>
                <a:srgbClr val="990033"/>
              </a:buClr>
              <a:buSzPts val="2400"/>
              <a:buFont typeface="Arial"/>
              <a:buChar char="–"/>
              <a:defRPr sz="2400" b="0" i="0" u="none" strike="noStrike" cap="none">
                <a:solidFill>
                  <a:srgbClr val="005390"/>
                </a:solidFill>
                <a:latin typeface="Arial"/>
                <a:ea typeface="Arial"/>
                <a:cs typeface="Arial"/>
                <a:sym typeface="Arial"/>
              </a:defRPr>
            </a:lvl3pPr>
            <a:lvl4pPr marL="1828800" marR="0" lvl="3"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4pPr>
            <a:lvl5pPr marL="2286000" marR="0" lvl="4"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5pPr>
            <a:lvl6pPr marL="2743200" marR="0" lvl="5"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6pPr>
            <a:lvl7pPr marL="3200400" marR="0" lvl="6"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7pPr>
            <a:lvl8pPr marL="3657600" marR="0" lvl="7"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8pPr>
            <a:lvl9pPr marL="4114800" marR="0" lvl="8"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1pPr>
            <a:lvl2pPr marL="914400" marR="0" lvl="1" indent="-228600" algn="l" rtl="0">
              <a:spcBef>
                <a:spcPts val="360"/>
              </a:spcBef>
              <a:spcAft>
                <a:spcPts val="0"/>
              </a:spcAft>
              <a:buClr>
                <a:srgbClr val="990033"/>
              </a:buClr>
              <a:buSzPts val="1800"/>
              <a:buFont typeface="Noto Sans Symbols"/>
              <a:buNone/>
              <a:defRPr sz="1800" b="0" i="0" u="none" strike="noStrike" cap="none">
                <a:solidFill>
                  <a:srgbClr val="005390"/>
                </a:solidFill>
                <a:latin typeface="Arial"/>
                <a:ea typeface="Arial"/>
                <a:cs typeface="Arial"/>
                <a:sym typeface="Arial"/>
              </a:defRPr>
            </a:lvl2pPr>
            <a:lvl3pPr marL="1371600" marR="0" lvl="2" indent="-228600" algn="l" rtl="0">
              <a:spcBef>
                <a:spcPts val="320"/>
              </a:spcBef>
              <a:spcAft>
                <a:spcPts val="0"/>
              </a:spcAft>
              <a:buClr>
                <a:srgbClr val="990033"/>
              </a:buClr>
              <a:buSzPts val="1600"/>
              <a:buFont typeface="Arial"/>
              <a:buNone/>
              <a:defRPr sz="1600" b="0" i="0" u="none" strike="noStrike" cap="none">
                <a:solidFill>
                  <a:srgbClr val="005390"/>
                </a:solidFill>
                <a:latin typeface="Arial"/>
                <a:ea typeface="Arial"/>
                <a:cs typeface="Arial"/>
                <a:sym typeface="Arial"/>
              </a:defRPr>
            </a:lvl3pPr>
            <a:lvl4pPr marL="1828800" marR="0" lvl="3" indent="-228600" algn="l" rtl="0">
              <a:spcBef>
                <a:spcPts val="280"/>
              </a:spcBef>
              <a:spcAft>
                <a:spcPts val="0"/>
              </a:spcAft>
              <a:buClr>
                <a:srgbClr val="990033"/>
              </a:buClr>
              <a:buSzPts val="1400"/>
              <a:buFont typeface="Noto Sans Symbols"/>
              <a:buNone/>
              <a:defRPr sz="1400" b="0" i="0" u="none" strike="noStrike" cap="none">
                <a:solidFill>
                  <a:srgbClr val="005390"/>
                </a:solidFill>
                <a:latin typeface="Arial"/>
                <a:ea typeface="Arial"/>
                <a:cs typeface="Arial"/>
                <a:sym typeface="Arial"/>
              </a:defRPr>
            </a:lvl4pPr>
            <a:lvl5pPr marL="2286000" marR="0" lvl="4" indent="-228600" algn="l" rtl="0">
              <a:spcBef>
                <a:spcPts val="280"/>
              </a:spcBef>
              <a:spcAft>
                <a:spcPts val="0"/>
              </a:spcAft>
              <a:buClr>
                <a:srgbClr val="990033"/>
              </a:buClr>
              <a:buSzPts val="1400"/>
              <a:buFont typeface="Noto Sans Symbols"/>
              <a:buNone/>
              <a:defRPr sz="1400" b="0" i="0" u="none" strike="noStrike" cap="none">
                <a:solidFill>
                  <a:srgbClr val="005390"/>
                </a:solidFill>
                <a:latin typeface="Arial"/>
                <a:ea typeface="Arial"/>
                <a:cs typeface="Arial"/>
                <a:sym typeface="Arial"/>
              </a:defRPr>
            </a:lvl5pPr>
            <a:lvl6pPr marL="2743200" marR="0" lvl="5" indent="-228600" algn="l" rtl="0">
              <a:spcBef>
                <a:spcPts val="280"/>
              </a:spcBef>
              <a:spcAft>
                <a:spcPts val="0"/>
              </a:spcAft>
              <a:buClr>
                <a:srgbClr val="990033"/>
              </a:buClr>
              <a:buSzPts val="1400"/>
              <a:buFont typeface="Noto Sans Symbols"/>
              <a:buNone/>
              <a:defRPr sz="1400" b="0" i="0" u="none" strike="noStrike" cap="none">
                <a:solidFill>
                  <a:srgbClr val="005390"/>
                </a:solidFill>
                <a:latin typeface="Arial"/>
                <a:ea typeface="Arial"/>
                <a:cs typeface="Arial"/>
                <a:sym typeface="Arial"/>
              </a:defRPr>
            </a:lvl6pPr>
            <a:lvl7pPr marL="3200400" marR="0" lvl="6" indent="-228600" algn="l" rtl="0">
              <a:spcBef>
                <a:spcPts val="280"/>
              </a:spcBef>
              <a:spcAft>
                <a:spcPts val="0"/>
              </a:spcAft>
              <a:buClr>
                <a:srgbClr val="990033"/>
              </a:buClr>
              <a:buSzPts val="1400"/>
              <a:buFont typeface="Noto Sans Symbols"/>
              <a:buNone/>
              <a:defRPr sz="1400" b="0" i="0" u="none" strike="noStrike" cap="none">
                <a:solidFill>
                  <a:srgbClr val="005390"/>
                </a:solidFill>
                <a:latin typeface="Arial"/>
                <a:ea typeface="Arial"/>
                <a:cs typeface="Arial"/>
                <a:sym typeface="Arial"/>
              </a:defRPr>
            </a:lvl7pPr>
            <a:lvl8pPr marL="3657600" marR="0" lvl="7" indent="-228600" algn="l" rtl="0">
              <a:spcBef>
                <a:spcPts val="280"/>
              </a:spcBef>
              <a:spcAft>
                <a:spcPts val="0"/>
              </a:spcAft>
              <a:buClr>
                <a:srgbClr val="990033"/>
              </a:buClr>
              <a:buSzPts val="1400"/>
              <a:buFont typeface="Noto Sans Symbols"/>
              <a:buNone/>
              <a:defRPr sz="1400" b="0" i="0" u="none" strike="noStrike" cap="none">
                <a:solidFill>
                  <a:srgbClr val="005390"/>
                </a:solidFill>
                <a:latin typeface="Arial"/>
                <a:ea typeface="Arial"/>
                <a:cs typeface="Arial"/>
                <a:sym typeface="Arial"/>
              </a:defRPr>
            </a:lvl8pPr>
            <a:lvl9pPr marL="4114800" marR="0" lvl="8" indent="-228600" algn="l" rtl="0">
              <a:spcBef>
                <a:spcPts val="280"/>
              </a:spcBef>
              <a:spcAft>
                <a:spcPts val="0"/>
              </a:spcAft>
              <a:buClr>
                <a:srgbClr val="990033"/>
              </a:buClr>
              <a:buSzPts val="1400"/>
              <a:buFont typeface="Noto Sans Symbols"/>
              <a:buNone/>
              <a:defRPr sz="1400" b="0" i="0" u="none" strike="noStrike" cap="none">
                <a:solidFill>
                  <a:srgbClr val="005390"/>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286000"/>
            <a:ext cx="7769225" cy="5492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34" name="Shape 34"/>
          <p:cNvSpPr txBox="1">
            <a:spLocks noGrp="1"/>
          </p:cNvSpPr>
          <p:nvPr>
            <p:ph type="body" idx="1"/>
          </p:nvPr>
        </p:nvSpPr>
        <p:spPr>
          <a:xfrm>
            <a:off x="455613" y="3200400"/>
            <a:ext cx="3808412" cy="30480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990033"/>
              </a:buClr>
              <a:buSzPts val="2800"/>
              <a:buFont typeface="Noto Sans Symbols"/>
              <a:buChar char="➢"/>
              <a:defRPr sz="2800" b="0" i="0" u="none" strike="noStrike" cap="none">
                <a:solidFill>
                  <a:srgbClr val="005390"/>
                </a:solidFill>
                <a:latin typeface="Arial"/>
                <a:ea typeface="Arial"/>
                <a:cs typeface="Arial"/>
                <a:sym typeface="Arial"/>
              </a:defRPr>
            </a:lvl1pPr>
            <a:lvl2pPr marL="914400" marR="0" lvl="1"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2pPr>
            <a:lvl3pPr marL="1371600" marR="0" lvl="2" indent="-355600" algn="l" rtl="0">
              <a:spcBef>
                <a:spcPts val="400"/>
              </a:spcBef>
              <a:spcAft>
                <a:spcPts val="0"/>
              </a:spcAft>
              <a:buClr>
                <a:srgbClr val="990033"/>
              </a:buClr>
              <a:buSzPts val="2000"/>
              <a:buFont typeface="Arial"/>
              <a:buChar char="–"/>
              <a:defRPr sz="2000" b="0" i="0" u="none" strike="noStrike" cap="none">
                <a:solidFill>
                  <a:srgbClr val="005390"/>
                </a:solidFill>
                <a:latin typeface="Arial"/>
                <a:ea typeface="Arial"/>
                <a:cs typeface="Arial"/>
                <a:sym typeface="Arial"/>
              </a:defRPr>
            </a:lvl3pPr>
            <a:lvl4pPr marL="1828800" marR="0" lvl="3"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4pPr>
            <a:lvl5pPr marL="2286000" marR="0" lvl="4"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5pPr>
            <a:lvl6pPr marL="2743200" marR="0" lvl="5"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6pPr>
            <a:lvl7pPr marL="3200400" marR="0" lvl="6"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7pPr>
            <a:lvl8pPr marL="3657600" marR="0" lvl="7"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8pPr>
            <a:lvl9pPr marL="4114800" marR="0" lvl="8"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9pPr>
          </a:lstStyle>
          <a:p>
            <a:endParaRPr/>
          </a:p>
        </p:txBody>
      </p:sp>
      <p:sp>
        <p:nvSpPr>
          <p:cNvPr id="35" name="Shape 35"/>
          <p:cNvSpPr txBox="1">
            <a:spLocks noGrp="1"/>
          </p:cNvSpPr>
          <p:nvPr>
            <p:ph type="body" idx="2"/>
          </p:nvPr>
        </p:nvSpPr>
        <p:spPr>
          <a:xfrm>
            <a:off x="4416425" y="3200400"/>
            <a:ext cx="3808413" cy="30480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990033"/>
              </a:buClr>
              <a:buSzPts val="2800"/>
              <a:buFont typeface="Noto Sans Symbols"/>
              <a:buChar char="➢"/>
              <a:defRPr sz="2800" b="0" i="0" u="none" strike="noStrike" cap="none">
                <a:solidFill>
                  <a:srgbClr val="005390"/>
                </a:solidFill>
                <a:latin typeface="Arial"/>
                <a:ea typeface="Arial"/>
                <a:cs typeface="Arial"/>
                <a:sym typeface="Arial"/>
              </a:defRPr>
            </a:lvl1pPr>
            <a:lvl2pPr marL="914400" marR="0" lvl="1"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2pPr>
            <a:lvl3pPr marL="1371600" marR="0" lvl="2" indent="-355600" algn="l" rtl="0">
              <a:spcBef>
                <a:spcPts val="400"/>
              </a:spcBef>
              <a:spcAft>
                <a:spcPts val="0"/>
              </a:spcAft>
              <a:buClr>
                <a:srgbClr val="990033"/>
              </a:buClr>
              <a:buSzPts val="2000"/>
              <a:buFont typeface="Arial"/>
              <a:buChar char="–"/>
              <a:defRPr sz="2000" b="0" i="0" u="none" strike="noStrike" cap="none">
                <a:solidFill>
                  <a:srgbClr val="005390"/>
                </a:solidFill>
                <a:latin typeface="Arial"/>
                <a:ea typeface="Arial"/>
                <a:cs typeface="Arial"/>
                <a:sym typeface="Arial"/>
              </a:defRPr>
            </a:lvl3pPr>
            <a:lvl4pPr marL="1828800" marR="0" lvl="3"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4pPr>
            <a:lvl5pPr marL="2286000" marR="0" lvl="4"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5pPr>
            <a:lvl6pPr marL="2743200" marR="0" lvl="5"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6pPr>
            <a:lvl7pPr marL="3200400" marR="0" lvl="6"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7pPr>
            <a:lvl8pPr marL="3657600" marR="0" lvl="7"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8pPr>
            <a:lvl9pPr marL="4114800" marR="0" lvl="8" indent="-342900" algn="l" rtl="0">
              <a:spcBef>
                <a:spcPts val="360"/>
              </a:spcBef>
              <a:spcAft>
                <a:spcPts val="0"/>
              </a:spcAft>
              <a:buClr>
                <a:srgbClr val="990033"/>
              </a:buClr>
              <a:buSzPts val="1800"/>
              <a:buFont typeface="Noto Sans Symbols"/>
              <a:buChar char="▫"/>
              <a:defRPr sz="1800" b="0" i="0" u="none" strike="noStrike" cap="none">
                <a:solidFill>
                  <a:srgbClr val="00539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rgbClr val="990033"/>
              </a:buClr>
              <a:buSzPts val="2400"/>
              <a:buFont typeface="Noto Sans Symbols"/>
              <a:buNone/>
              <a:defRPr sz="2400" b="1" i="0" u="none" strike="noStrike" cap="none">
                <a:solidFill>
                  <a:srgbClr val="005390"/>
                </a:solidFill>
                <a:latin typeface="Arial"/>
                <a:ea typeface="Arial"/>
                <a:cs typeface="Arial"/>
                <a:sym typeface="Arial"/>
              </a:defRPr>
            </a:lvl1pPr>
            <a:lvl2pPr marL="914400" marR="0" lvl="1" indent="-228600" algn="l" rtl="0">
              <a:spcBef>
                <a:spcPts val="400"/>
              </a:spcBef>
              <a:spcAft>
                <a:spcPts val="0"/>
              </a:spcAft>
              <a:buClr>
                <a:srgbClr val="990033"/>
              </a:buClr>
              <a:buSzPts val="2000"/>
              <a:buFont typeface="Noto Sans Symbols"/>
              <a:buNone/>
              <a:defRPr sz="2000" b="1" i="0" u="none" strike="noStrike" cap="none">
                <a:solidFill>
                  <a:srgbClr val="005390"/>
                </a:solidFill>
                <a:latin typeface="Arial"/>
                <a:ea typeface="Arial"/>
                <a:cs typeface="Arial"/>
                <a:sym typeface="Arial"/>
              </a:defRPr>
            </a:lvl2pPr>
            <a:lvl3pPr marL="1371600" marR="0" lvl="2" indent="-228600" algn="l" rtl="0">
              <a:spcBef>
                <a:spcPts val="360"/>
              </a:spcBef>
              <a:spcAft>
                <a:spcPts val="0"/>
              </a:spcAft>
              <a:buClr>
                <a:srgbClr val="990033"/>
              </a:buClr>
              <a:buSzPts val="1800"/>
              <a:buFont typeface="Arial"/>
              <a:buNone/>
              <a:defRPr sz="1800" b="1" i="0" u="none" strike="noStrike" cap="none">
                <a:solidFill>
                  <a:srgbClr val="005390"/>
                </a:solidFill>
                <a:latin typeface="Arial"/>
                <a:ea typeface="Arial"/>
                <a:cs typeface="Arial"/>
                <a:sym typeface="Arial"/>
              </a:defRPr>
            </a:lvl3pPr>
            <a:lvl4pPr marL="1828800" marR="0" lvl="3"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4pPr>
            <a:lvl5pPr marL="2286000" marR="0" lvl="4"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5pPr>
            <a:lvl6pPr marL="2743200" marR="0" lvl="5"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6pPr>
            <a:lvl7pPr marL="3200400" marR="0" lvl="6"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7pPr>
            <a:lvl8pPr marL="3657600" marR="0" lvl="7"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8pPr>
            <a:lvl9pPr marL="4114800" marR="0" lvl="8"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9pPr>
          </a:lstStyle>
          <a:p>
            <a:endParaRPr/>
          </a:p>
        </p:txBody>
      </p:sp>
      <p:sp>
        <p:nvSpPr>
          <p:cNvPr id="40" name="Shape 4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1pPr>
            <a:lvl2pPr marL="914400" marR="0" lvl="1"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Arial"/>
                <a:ea typeface="Arial"/>
                <a:cs typeface="Arial"/>
                <a:sym typeface="Arial"/>
              </a:defRPr>
            </a:lvl2pPr>
            <a:lvl3pPr marL="1371600" marR="0" lvl="2" indent="-342900" algn="l" rtl="0">
              <a:spcBef>
                <a:spcPts val="360"/>
              </a:spcBef>
              <a:spcAft>
                <a:spcPts val="0"/>
              </a:spcAft>
              <a:buClr>
                <a:srgbClr val="990033"/>
              </a:buClr>
              <a:buSzPts val="1800"/>
              <a:buFont typeface="Arial"/>
              <a:buChar char="–"/>
              <a:defRPr sz="1800" b="0" i="0" u="none" strike="noStrike" cap="none">
                <a:solidFill>
                  <a:srgbClr val="005390"/>
                </a:solidFill>
                <a:latin typeface="Arial"/>
                <a:ea typeface="Arial"/>
                <a:cs typeface="Arial"/>
                <a:sym typeface="Arial"/>
              </a:defRPr>
            </a:lvl3pPr>
            <a:lvl4pPr marL="1828800" marR="0" lvl="3"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4pPr>
            <a:lvl5pPr marL="2286000" marR="0" lvl="4"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5pPr>
            <a:lvl6pPr marL="2743200" marR="0" lvl="5"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6pPr>
            <a:lvl7pPr marL="3200400" marR="0" lvl="6"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7pPr>
            <a:lvl8pPr marL="3657600" marR="0" lvl="7"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8pPr>
            <a:lvl9pPr marL="4114800" marR="0" lvl="8"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9pPr>
          </a:lstStyle>
          <a:p>
            <a:endParaRPr/>
          </a:p>
        </p:txBody>
      </p:sp>
      <p:sp>
        <p:nvSpPr>
          <p:cNvPr id="41" name="Shape 41"/>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rgbClr val="990033"/>
              </a:buClr>
              <a:buSzPts val="2400"/>
              <a:buFont typeface="Noto Sans Symbols"/>
              <a:buNone/>
              <a:defRPr sz="2400" b="1" i="0" u="none" strike="noStrike" cap="none">
                <a:solidFill>
                  <a:srgbClr val="005390"/>
                </a:solidFill>
                <a:latin typeface="Arial"/>
                <a:ea typeface="Arial"/>
                <a:cs typeface="Arial"/>
                <a:sym typeface="Arial"/>
              </a:defRPr>
            </a:lvl1pPr>
            <a:lvl2pPr marL="914400" marR="0" lvl="1" indent="-228600" algn="l" rtl="0">
              <a:spcBef>
                <a:spcPts val="400"/>
              </a:spcBef>
              <a:spcAft>
                <a:spcPts val="0"/>
              </a:spcAft>
              <a:buClr>
                <a:srgbClr val="990033"/>
              </a:buClr>
              <a:buSzPts val="2000"/>
              <a:buFont typeface="Noto Sans Symbols"/>
              <a:buNone/>
              <a:defRPr sz="2000" b="1" i="0" u="none" strike="noStrike" cap="none">
                <a:solidFill>
                  <a:srgbClr val="005390"/>
                </a:solidFill>
                <a:latin typeface="Arial"/>
                <a:ea typeface="Arial"/>
                <a:cs typeface="Arial"/>
                <a:sym typeface="Arial"/>
              </a:defRPr>
            </a:lvl2pPr>
            <a:lvl3pPr marL="1371600" marR="0" lvl="2" indent="-228600" algn="l" rtl="0">
              <a:spcBef>
                <a:spcPts val="360"/>
              </a:spcBef>
              <a:spcAft>
                <a:spcPts val="0"/>
              </a:spcAft>
              <a:buClr>
                <a:srgbClr val="990033"/>
              </a:buClr>
              <a:buSzPts val="1800"/>
              <a:buFont typeface="Arial"/>
              <a:buNone/>
              <a:defRPr sz="1800" b="1" i="0" u="none" strike="noStrike" cap="none">
                <a:solidFill>
                  <a:srgbClr val="005390"/>
                </a:solidFill>
                <a:latin typeface="Arial"/>
                <a:ea typeface="Arial"/>
                <a:cs typeface="Arial"/>
                <a:sym typeface="Arial"/>
              </a:defRPr>
            </a:lvl3pPr>
            <a:lvl4pPr marL="1828800" marR="0" lvl="3"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4pPr>
            <a:lvl5pPr marL="2286000" marR="0" lvl="4"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5pPr>
            <a:lvl6pPr marL="2743200" marR="0" lvl="5"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6pPr>
            <a:lvl7pPr marL="3200400" marR="0" lvl="6"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7pPr>
            <a:lvl8pPr marL="3657600" marR="0" lvl="7"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8pPr>
            <a:lvl9pPr marL="4114800" marR="0" lvl="8" indent="-228600" algn="l" rtl="0">
              <a:spcBef>
                <a:spcPts val="320"/>
              </a:spcBef>
              <a:spcAft>
                <a:spcPts val="0"/>
              </a:spcAft>
              <a:buClr>
                <a:srgbClr val="990033"/>
              </a:buClr>
              <a:buSzPts val="1600"/>
              <a:buFont typeface="Noto Sans Symbols"/>
              <a:buNone/>
              <a:defRPr sz="1600" b="1" i="0" u="none" strike="noStrike" cap="none">
                <a:solidFill>
                  <a:srgbClr val="005390"/>
                </a:solidFill>
                <a:latin typeface="Arial"/>
                <a:ea typeface="Arial"/>
                <a:cs typeface="Arial"/>
                <a:sym typeface="Arial"/>
              </a:defRPr>
            </a:lvl9pPr>
          </a:lstStyle>
          <a:p>
            <a:endParaRPr/>
          </a:p>
        </p:txBody>
      </p:sp>
      <p:sp>
        <p:nvSpPr>
          <p:cNvPr id="42" name="Shape 42"/>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1pPr>
            <a:lvl2pPr marL="914400" marR="0" lvl="1"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Arial"/>
                <a:ea typeface="Arial"/>
                <a:cs typeface="Arial"/>
                <a:sym typeface="Arial"/>
              </a:defRPr>
            </a:lvl2pPr>
            <a:lvl3pPr marL="1371600" marR="0" lvl="2" indent="-342900" algn="l" rtl="0">
              <a:spcBef>
                <a:spcPts val="360"/>
              </a:spcBef>
              <a:spcAft>
                <a:spcPts val="0"/>
              </a:spcAft>
              <a:buClr>
                <a:srgbClr val="990033"/>
              </a:buClr>
              <a:buSzPts val="1800"/>
              <a:buFont typeface="Arial"/>
              <a:buChar char="–"/>
              <a:defRPr sz="1800" b="0" i="0" u="none" strike="noStrike" cap="none">
                <a:solidFill>
                  <a:srgbClr val="005390"/>
                </a:solidFill>
                <a:latin typeface="Arial"/>
                <a:ea typeface="Arial"/>
                <a:cs typeface="Arial"/>
                <a:sym typeface="Arial"/>
              </a:defRPr>
            </a:lvl3pPr>
            <a:lvl4pPr marL="1828800" marR="0" lvl="3"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4pPr>
            <a:lvl5pPr marL="2286000" marR="0" lvl="4"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5pPr>
            <a:lvl6pPr marL="2743200" marR="0" lvl="5"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6pPr>
            <a:lvl7pPr marL="3200400" marR="0" lvl="6"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7pPr>
            <a:lvl8pPr marL="3657600" marR="0" lvl="7"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8pPr>
            <a:lvl9pPr marL="4114800" marR="0" lvl="8" indent="-330200" algn="l" rtl="0">
              <a:spcBef>
                <a:spcPts val="320"/>
              </a:spcBef>
              <a:spcAft>
                <a:spcPts val="0"/>
              </a:spcAft>
              <a:buClr>
                <a:srgbClr val="990033"/>
              </a:buClr>
              <a:buSzPts val="1600"/>
              <a:buFont typeface="Noto Sans Symbols"/>
              <a:buChar char="▫"/>
              <a:defRPr sz="1600" b="0" i="0" u="none" strike="noStrike" cap="none">
                <a:solidFill>
                  <a:srgbClr val="005390"/>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286000"/>
            <a:ext cx="7769225" cy="5492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990033"/>
              </a:buClr>
              <a:buSzPts val="3200"/>
              <a:buFont typeface="Noto Sans Symbols"/>
              <a:buChar char="➢"/>
              <a:defRPr sz="3200" b="0" i="0" u="none" strike="noStrike" cap="none">
                <a:solidFill>
                  <a:srgbClr val="005390"/>
                </a:solidFill>
                <a:latin typeface="Arial"/>
                <a:ea typeface="Arial"/>
                <a:cs typeface="Arial"/>
                <a:sym typeface="Arial"/>
              </a:defRPr>
            </a:lvl1pPr>
            <a:lvl2pPr marL="914400" marR="0" lvl="1" indent="-406400" algn="l" rtl="0">
              <a:spcBef>
                <a:spcPts val="560"/>
              </a:spcBef>
              <a:spcAft>
                <a:spcPts val="0"/>
              </a:spcAft>
              <a:buClr>
                <a:srgbClr val="990033"/>
              </a:buClr>
              <a:buSzPts val="2800"/>
              <a:buFont typeface="Noto Sans Symbols"/>
              <a:buChar char="•"/>
              <a:defRPr sz="2800" b="0" i="0" u="none" strike="noStrike" cap="none">
                <a:solidFill>
                  <a:srgbClr val="005390"/>
                </a:solidFill>
                <a:latin typeface="Arial"/>
                <a:ea typeface="Arial"/>
                <a:cs typeface="Arial"/>
                <a:sym typeface="Arial"/>
              </a:defRPr>
            </a:lvl2pPr>
            <a:lvl3pPr marL="1371600" marR="0" lvl="2" indent="-381000" algn="l" rtl="0">
              <a:spcBef>
                <a:spcPts val="480"/>
              </a:spcBef>
              <a:spcAft>
                <a:spcPts val="0"/>
              </a:spcAft>
              <a:buClr>
                <a:srgbClr val="990033"/>
              </a:buClr>
              <a:buSzPts val="2400"/>
              <a:buFont typeface="Arial"/>
              <a:buChar char="–"/>
              <a:defRPr sz="2400" b="0" i="0" u="none" strike="noStrike" cap="none">
                <a:solidFill>
                  <a:srgbClr val="005390"/>
                </a:solidFill>
                <a:latin typeface="Arial"/>
                <a:ea typeface="Arial"/>
                <a:cs typeface="Arial"/>
                <a:sym typeface="Arial"/>
              </a:defRPr>
            </a:lvl3pPr>
            <a:lvl4pPr marL="1828800" marR="0" lvl="3"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Arial"/>
                <a:ea typeface="Arial"/>
                <a:cs typeface="Arial"/>
                <a:sym typeface="Arial"/>
              </a:defRPr>
            </a:lvl4pPr>
            <a:lvl5pPr marL="2286000" marR="0" lvl="4"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Arial"/>
                <a:ea typeface="Arial"/>
                <a:cs typeface="Arial"/>
                <a:sym typeface="Arial"/>
              </a:defRPr>
            </a:lvl5pPr>
            <a:lvl6pPr marL="2743200" marR="0" lvl="5"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Arial"/>
                <a:ea typeface="Arial"/>
                <a:cs typeface="Arial"/>
                <a:sym typeface="Arial"/>
              </a:defRPr>
            </a:lvl6pPr>
            <a:lvl7pPr marL="3200400" marR="0" lvl="6"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Arial"/>
                <a:ea typeface="Arial"/>
                <a:cs typeface="Arial"/>
                <a:sym typeface="Arial"/>
              </a:defRPr>
            </a:lvl7pPr>
            <a:lvl8pPr marL="3657600" marR="0" lvl="7"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Arial"/>
                <a:ea typeface="Arial"/>
                <a:cs typeface="Arial"/>
                <a:sym typeface="Arial"/>
              </a:defRPr>
            </a:lvl8pPr>
            <a:lvl9pPr marL="4114800" marR="0" lvl="8" indent="-355600" algn="l" rtl="0">
              <a:spcBef>
                <a:spcPts val="400"/>
              </a:spcBef>
              <a:spcAft>
                <a:spcPts val="0"/>
              </a:spcAft>
              <a:buClr>
                <a:srgbClr val="990033"/>
              </a:buClr>
              <a:buSzPts val="2000"/>
              <a:buFont typeface="Noto Sans Symbols"/>
              <a:buChar char="▫"/>
              <a:defRPr sz="2000" b="0" i="0" u="none" strike="noStrike" cap="none">
                <a:solidFill>
                  <a:srgbClr val="005390"/>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990033"/>
              </a:buClr>
              <a:buSzPts val="1400"/>
              <a:buFont typeface="Noto Sans Symbols"/>
              <a:buNone/>
              <a:defRPr sz="1400" b="0" i="0" u="none" strike="noStrike" cap="none">
                <a:solidFill>
                  <a:srgbClr val="005390"/>
                </a:solidFill>
                <a:latin typeface="Arial"/>
                <a:ea typeface="Arial"/>
                <a:cs typeface="Arial"/>
                <a:sym typeface="Arial"/>
              </a:defRPr>
            </a:lvl1pPr>
            <a:lvl2pPr marL="914400" marR="0" lvl="1" indent="-228600" algn="l" rtl="0">
              <a:spcBef>
                <a:spcPts val="240"/>
              </a:spcBef>
              <a:spcAft>
                <a:spcPts val="0"/>
              </a:spcAft>
              <a:buClr>
                <a:srgbClr val="990033"/>
              </a:buClr>
              <a:buSzPts val="1200"/>
              <a:buFont typeface="Noto Sans Symbols"/>
              <a:buNone/>
              <a:defRPr sz="1200" b="0" i="0" u="none" strike="noStrike" cap="none">
                <a:solidFill>
                  <a:srgbClr val="005390"/>
                </a:solidFill>
                <a:latin typeface="Arial"/>
                <a:ea typeface="Arial"/>
                <a:cs typeface="Arial"/>
                <a:sym typeface="Arial"/>
              </a:defRPr>
            </a:lvl2pPr>
            <a:lvl3pPr marL="1371600" marR="0" lvl="2" indent="-228600" algn="l" rtl="0">
              <a:spcBef>
                <a:spcPts val="200"/>
              </a:spcBef>
              <a:spcAft>
                <a:spcPts val="0"/>
              </a:spcAft>
              <a:buClr>
                <a:srgbClr val="990033"/>
              </a:buClr>
              <a:buSzPts val="1000"/>
              <a:buFont typeface="Arial"/>
              <a:buNone/>
              <a:defRPr sz="1000" b="0" i="0" u="none" strike="noStrike" cap="none">
                <a:solidFill>
                  <a:srgbClr val="005390"/>
                </a:solidFill>
                <a:latin typeface="Arial"/>
                <a:ea typeface="Arial"/>
                <a:cs typeface="Arial"/>
                <a:sym typeface="Arial"/>
              </a:defRPr>
            </a:lvl3pPr>
            <a:lvl4pPr marL="1828800" marR="0" lvl="3"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4pPr>
            <a:lvl5pPr marL="2286000" marR="0" lvl="4"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5pPr>
            <a:lvl6pPr marL="2743200" marR="0" lvl="5"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6pPr>
            <a:lvl7pPr marL="3200400" marR="0" lvl="6"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7pPr>
            <a:lvl8pPr marL="3657600" marR="0" lvl="7"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8pPr>
            <a:lvl9pPr marL="4114800" marR="0" lvl="8"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56" name="Shape 5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rgbClr val="990033"/>
              </a:buClr>
              <a:buSzPts val="3200"/>
              <a:buFont typeface="Noto Sans Symbols"/>
              <a:buNone/>
              <a:defRPr sz="3200" b="0" i="0" u="none" strike="noStrike" cap="none">
                <a:solidFill>
                  <a:srgbClr val="005390"/>
                </a:solidFill>
                <a:latin typeface="Arial"/>
                <a:ea typeface="Arial"/>
                <a:cs typeface="Arial"/>
                <a:sym typeface="Arial"/>
              </a:defRPr>
            </a:lvl1pPr>
            <a:lvl2pPr marR="0" lvl="1" algn="l" rtl="0">
              <a:spcBef>
                <a:spcPts val="560"/>
              </a:spcBef>
              <a:spcAft>
                <a:spcPts val="0"/>
              </a:spcAft>
              <a:buClr>
                <a:srgbClr val="990033"/>
              </a:buClr>
              <a:buSzPts val="2800"/>
              <a:buFont typeface="Noto Sans Symbols"/>
              <a:buNone/>
              <a:defRPr sz="2800" b="0" i="0" u="none" strike="noStrike" cap="none">
                <a:solidFill>
                  <a:srgbClr val="005390"/>
                </a:solidFill>
                <a:latin typeface="Arial"/>
                <a:ea typeface="Arial"/>
                <a:cs typeface="Arial"/>
                <a:sym typeface="Arial"/>
              </a:defRPr>
            </a:lvl2pPr>
            <a:lvl3pPr marR="0" lvl="2" algn="l" rtl="0">
              <a:spcBef>
                <a:spcPts val="480"/>
              </a:spcBef>
              <a:spcAft>
                <a:spcPts val="0"/>
              </a:spcAft>
              <a:buClr>
                <a:srgbClr val="990033"/>
              </a:buClr>
              <a:buSzPts val="2400"/>
              <a:buFont typeface="Arial"/>
              <a:buNone/>
              <a:defRPr sz="2400" b="0" i="0" u="none" strike="noStrike" cap="none">
                <a:solidFill>
                  <a:srgbClr val="005390"/>
                </a:solidFill>
                <a:latin typeface="Arial"/>
                <a:ea typeface="Arial"/>
                <a:cs typeface="Arial"/>
                <a:sym typeface="Arial"/>
              </a:defRPr>
            </a:lvl3pPr>
            <a:lvl4pPr marR="0" lvl="3"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4pPr>
            <a:lvl5pPr marR="0" lvl="4"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5pPr>
            <a:lvl6pPr marR="0" lvl="5"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6pPr>
            <a:lvl7pPr marR="0" lvl="6"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7pPr>
            <a:lvl8pPr marR="0" lvl="7"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8pPr>
            <a:lvl9pPr marR="0" lvl="8" algn="l" rtl="0">
              <a:spcBef>
                <a:spcPts val="400"/>
              </a:spcBef>
              <a:spcAft>
                <a:spcPts val="0"/>
              </a:spcAft>
              <a:buClr>
                <a:srgbClr val="990033"/>
              </a:buClr>
              <a:buSzPts val="2000"/>
              <a:buFont typeface="Noto Sans Symbols"/>
              <a:buNone/>
              <a:defRPr sz="2000" b="0" i="0" u="none" strike="noStrike" cap="none">
                <a:solidFill>
                  <a:srgbClr val="005390"/>
                </a:solidFill>
                <a:latin typeface="Arial"/>
                <a:ea typeface="Arial"/>
                <a:cs typeface="Arial"/>
                <a:sym typeface="Arial"/>
              </a:defRPr>
            </a:lvl9pPr>
          </a:lstStyle>
          <a:p>
            <a:endParaRPr/>
          </a:p>
        </p:txBody>
      </p:sp>
      <p:sp>
        <p:nvSpPr>
          <p:cNvPr id="57" name="Shape 57"/>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990033"/>
              </a:buClr>
              <a:buSzPts val="1400"/>
              <a:buFont typeface="Noto Sans Symbols"/>
              <a:buNone/>
              <a:defRPr sz="1400" b="0" i="0" u="none" strike="noStrike" cap="none">
                <a:solidFill>
                  <a:srgbClr val="005390"/>
                </a:solidFill>
                <a:latin typeface="Arial"/>
                <a:ea typeface="Arial"/>
                <a:cs typeface="Arial"/>
                <a:sym typeface="Arial"/>
              </a:defRPr>
            </a:lvl1pPr>
            <a:lvl2pPr marL="914400" marR="0" lvl="1" indent="-228600" algn="l" rtl="0">
              <a:spcBef>
                <a:spcPts val="240"/>
              </a:spcBef>
              <a:spcAft>
                <a:spcPts val="0"/>
              </a:spcAft>
              <a:buClr>
                <a:srgbClr val="990033"/>
              </a:buClr>
              <a:buSzPts val="1200"/>
              <a:buFont typeface="Noto Sans Symbols"/>
              <a:buNone/>
              <a:defRPr sz="1200" b="0" i="0" u="none" strike="noStrike" cap="none">
                <a:solidFill>
                  <a:srgbClr val="005390"/>
                </a:solidFill>
                <a:latin typeface="Arial"/>
                <a:ea typeface="Arial"/>
                <a:cs typeface="Arial"/>
                <a:sym typeface="Arial"/>
              </a:defRPr>
            </a:lvl2pPr>
            <a:lvl3pPr marL="1371600" marR="0" lvl="2" indent="-228600" algn="l" rtl="0">
              <a:spcBef>
                <a:spcPts val="200"/>
              </a:spcBef>
              <a:spcAft>
                <a:spcPts val="0"/>
              </a:spcAft>
              <a:buClr>
                <a:srgbClr val="990033"/>
              </a:buClr>
              <a:buSzPts val="1000"/>
              <a:buFont typeface="Arial"/>
              <a:buNone/>
              <a:defRPr sz="1000" b="0" i="0" u="none" strike="noStrike" cap="none">
                <a:solidFill>
                  <a:srgbClr val="005390"/>
                </a:solidFill>
                <a:latin typeface="Arial"/>
                <a:ea typeface="Arial"/>
                <a:cs typeface="Arial"/>
                <a:sym typeface="Arial"/>
              </a:defRPr>
            </a:lvl3pPr>
            <a:lvl4pPr marL="1828800" marR="0" lvl="3"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4pPr>
            <a:lvl5pPr marL="2286000" marR="0" lvl="4"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5pPr>
            <a:lvl6pPr marL="2743200" marR="0" lvl="5"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6pPr>
            <a:lvl7pPr marL="3200400" marR="0" lvl="6"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7pPr>
            <a:lvl8pPr marL="3657600" marR="0" lvl="7"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8pPr>
            <a:lvl9pPr marL="4114800" marR="0" lvl="8" indent="-228600" algn="l" rtl="0">
              <a:spcBef>
                <a:spcPts val="180"/>
              </a:spcBef>
              <a:spcAft>
                <a:spcPts val="0"/>
              </a:spcAft>
              <a:buClr>
                <a:srgbClr val="990033"/>
              </a:buClr>
              <a:buSzPts val="900"/>
              <a:buFont typeface="Noto Sans Symbols"/>
              <a:buNone/>
              <a:defRPr sz="900" b="0" i="0" u="none" strike="noStrike" cap="none">
                <a:solidFill>
                  <a:srgbClr val="005390"/>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838200"/>
            <a:ext cx="9144000" cy="5257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dk1"/>
              </a:solidFill>
              <a:latin typeface="Times"/>
              <a:ea typeface="Times"/>
              <a:cs typeface="Times"/>
              <a:sym typeface="Times"/>
            </a:endParaRPr>
          </a:p>
        </p:txBody>
      </p:sp>
      <p:sp>
        <p:nvSpPr>
          <p:cNvPr id="11" name="Shape 11"/>
          <p:cNvSpPr txBox="1">
            <a:spLocks noGrp="1"/>
          </p:cNvSpPr>
          <p:nvPr>
            <p:ph type="body" idx="1"/>
          </p:nvPr>
        </p:nvSpPr>
        <p:spPr>
          <a:xfrm>
            <a:off x="455613" y="3200400"/>
            <a:ext cx="7769225" cy="3048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1pPr>
            <a:lvl2pPr marL="914400" marR="0" lvl="1"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2pPr>
            <a:lvl3pPr marL="1371600" marR="0" lvl="2" indent="-381000" algn="l" rtl="0">
              <a:spcBef>
                <a:spcPts val="480"/>
              </a:spcBef>
              <a:spcAft>
                <a:spcPts val="0"/>
              </a:spcAft>
              <a:buClr>
                <a:srgbClr val="990033"/>
              </a:buClr>
              <a:buSzPts val="2400"/>
              <a:buFont typeface="Arial"/>
              <a:buChar char="–"/>
              <a:defRPr sz="2400" b="0" i="0" u="none" strike="noStrike" cap="none">
                <a:solidFill>
                  <a:srgbClr val="005390"/>
                </a:solidFill>
                <a:latin typeface="Arial"/>
                <a:ea typeface="Arial"/>
                <a:cs typeface="Arial"/>
                <a:sym typeface="Arial"/>
              </a:defRPr>
            </a:lvl3pPr>
            <a:lvl4pPr marL="1828800" marR="0" lvl="3"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4pPr>
            <a:lvl5pPr marL="2286000" marR="0" lvl="4"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5pPr>
            <a:lvl6pPr marL="2743200" marR="0" lvl="5"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6pPr>
            <a:lvl7pPr marL="3200400" marR="0" lvl="6"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7pPr>
            <a:lvl8pPr marL="3657600" marR="0" lvl="7"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8pPr>
            <a:lvl9pPr marL="4114800" marR="0" lvl="8" indent="-381000" algn="l" rtl="0">
              <a:spcBef>
                <a:spcPts val="480"/>
              </a:spcBef>
              <a:spcAft>
                <a:spcPts val="0"/>
              </a:spcAft>
              <a:buClr>
                <a:srgbClr val="990033"/>
              </a:buClr>
              <a:buSzPts val="2400"/>
              <a:buFont typeface="Noto Sans Symbols"/>
              <a:buChar char="▫"/>
              <a:defRPr sz="2400" b="0" i="0" u="none" strike="noStrike" cap="none">
                <a:solidFill>
                  <a:srgbClr val="005390"/>
                </a:solidFill>
                <a:latin typeface="Arial"/>
                <a:ea typeface="Arial"/>
                <a:cs typeface="Arial"/>
                <a:sym typeface="Arial"/>
              </a:defRPr>
            </a:lvl9pPr>
          </a:lstStyle>
          <a:p>
            <a:endParaRPr/>
          </a:p>
        </p:txBody>
      </p:sp>
      <p:sp>
        <p:nvSpPr>
          <p:cNvPr id="12" name="Shape 12"/>
          <p:cNvSpPr txBox="1">
            <a:spLocks noGrp="1"/>
          </p:cNvSpPr>
          <p:nvPr>
            <p:ph type="title"/>
          </p:nvPr>
        </p:nvSpPr>
        <p:spPr>
          <a:xfrm>
            <a:off x="457200" y="2286000"/>
            <a:ext cx="7769225" cy="5492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000" b="1" i="0" u="none" strike="noStrike" cap="none">
                <a:solidFill>
                  <a:srgbClr val="005390"/>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rgbClr val="005390"/>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rgbClr val="005390"/>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rgbClr val="005390"/>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rgbClr val="005390"/>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rgbClr val="005390"/>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rgbClr val="005390"/>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rgbClr val="005390"/>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rgbClr val="005390"/>
                </a:solidFill>
                <a:latin typeface="Arial"/>
                <a:ea typeface="Arial"/>
                <a:cs typeface="Arial"/>
                <a:sym typeface="Arial"/>
              </a:defRPr>
            </a:lvl9pPr>
          </a:lstStyle>
          <a:p>
            <a:endParaRPr/>
          </a:p>
        </p:txBody>
      </p:sp>
      <p:sp>
        <p:nvSpPr>
          <p:cNvPr id="13" name="Shape 13"/>
          <p:cNvSpPr txBox="1"/>
          <p:nvPr/>
        </p:nvSpPr>
        <p:spPr>
          <a:xfrm>
            <a:off x="0" y="6019800"/>
            <a:ext cx="91440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a:ea typeface="Times"/>
              <a:cs typeface="Times"/>
              <a:sym typeface="Times"/>
            </a:endParaRPr>
          </a:p>
        </p:txBody>
      </p:sp>
      <p:sp>
        <p:nvSpPr>
          <p:cNvPr id="14" name="Shape 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15" name="Shape 15"/>
          <p:cNvPicPr preferRelativeResize="0"/>
          <p:nvPr/>
        </p:nvPicPr>
        <p:blipFill rotWithShape="1">
          <a:blip r:embed="rId13">
            <a:alphaModFix/>
          </a:blip>
          <a:srcRect/>
          <a:stretch/>
        </p:blipFill>
        <p:spPr>
          <a:xfrm>
            <a:off x="455613" y="455613"/>
            <a:ext cx="850900" cy="854075"/>
          </a:xfrm>
          <a:prstGeom prst="rect">
            <a:avLst/>
          </a:prstGeom>
          <a:noFill/>
          <a:ln>
            <a:noFill/>
          </a:ln>
        </p:spPr>
      </p:pic>
      <p:sp>
        <p:nvSpPr>
          <p:cNvPr id="16" name="Shape 16"/>
          <p:cNvSpPr/>
          <p:nvPr/>
        </p:nvSpPr>
        <p:spPr>
          <a:xfrm>
            <a:off x="0" y="1708150"/>
            <a:ext cx="9144000" cy="420688"/>
          </a:xfrm>
          <a:prstGeom prst="rect">
            <a:avLst/>
          </a:prstGeom>
          <a:solidFill>
            <a:srgbClr val="990033"/>
          </a:solidFill>
          <a:ln>
            <a:noFill/>
          </a:ln>
        </p:spPr>
        <p:txBody>
          <a:bodyPr spcFirstLastPara="1" wrap="square" lIns="91425" tIns="45700" rIns="91425" bIns="45700" anchor="ctr" anchorCtr="0">
            <a:noAutofit/>
          </a:bodyPr>
          <a:lstStyle/>
          <a:p>
            <a:pPr marL="347663" marR="0" lvl="0" indent="0" algn="l"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Federal Acquisition Service</a:t>
            </a:r>
            <a:endParaRPr sz="2000" b="0" i="0" u="none" strike="noStrike" cap="none">
              <a:solidFill>
                <a:schemeClr val="dk1"/>
              </a:solidFill>
              <a:latin typeface="Source Sans Pro"/>
              <a:ea typeface="Source Sans Pro"/>
              <a:cs typeface="Source Sans Pro"/>
              <a:sym typeface="Source Sans Pro"/>
            </a:endParaRPr>
          </a:p>
        </p:txBody>
      </p:sp>
      <p:sp>
        <p:nvSpPr>
          <p:cNvPr id="17" name="Shape 17"/>
          <p:cNvSpPr txBox="1"/>
          <p:nvPr/>
        </p:nvSpPr>
        <p:spPr>
          <a:xfrm>
            <a:off x="4114800" y="1066800"/>
            <a:ext cx="4572000" cy="3048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None/>
            </a:pPr>
            <a:r>
              <a:rPr lang="en-US" sz="1400" b="1" i="0" u="none" strike="noStrike" cap="none">
                <a:solidFill>
                  <a:srgbClr val="4C4C4C"/>
                </a:solidFill>
                <a:latin typeface="Arial"/>
                <a:ea typeface="Arial"/>
                <a:cs typeface="Arial"/>
                <a:sym typeface="Arial"/>
              </a:rPr>
              <a:t>U.S. General Services Administration</a:t>
            </a:r>
            <a:endParaRPr sz="2400" b="0" i="0" u="none" strike="noStrike" cap="none">
              <a:solidFill>
                <a:schemeClr val="dk1"/>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gsaxcess.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idx="4294967295"/>
          </p:nvPr>
        </p:nvSpPr>
        <p:spPr>
          <a:xfrm>
            <a:off x="914400" y="3581400"/>
            <a:ext cx="7769225"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i="1" u="none" strike="noStrike" cap="none">
                <a:solidFill>
                  <a:srgbClr val="FF0000"/>
                </a:solidFill>
                <a:latin typeface="Arial"/>
                <a:ea typeface="Arial"/>
                <a:cs typeface="Arial"/>
                <a:sym typeface="Arial"/>
              </a:rPr>
              <a:t>PICTURES/DOCUMENTS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134" name="Shape 134" descr="GSAXcess Picture Upload Screen with a #1. Select Picture Files"/>
          <p:cNvPicPr preferRelativeResize="0"/>
          <p:nvPr/>
        </p:nvPicPr>
        <p:blipFill rotWithShape="1">
          <a:blip r:embed="rId3">
            <a:alphaModFix/>
          </a:blip>
          <a:srcRect l="832" r="1665" b="6666"/>
          <a:stretch/>
        </p:blipFill>
        <p:spPr>
          <a:xfrm>
            <a:off x="0" y="457200"/>
            <a:ext cx="9144000" cy="6400800"/>
          </a:xfrm>
          <a:prstGeom prst="rect">
            <a:avLst/>
          </a:prstGeom>
          <a:noFill/>
          <a:ln>
            <a:noFill/>
          </a:ln>
        </p:spPr>
      </p:pic>
      <p:sp>
        <p:nvSpPr>
          <p:cNvPr id="135" name="Shape 135" descr="Start by clicking 1. Select Picture Files. Make sure the pictures are in jpg format." title="Upload Pictures"/>
          <p:cNvSpPr/>
          <p:nvPr/>
        </p:nvSpPr>
        <p:spPr>
          <a:xfrm rot="-3810826">
            <a:off x="1698626" y="20716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36" name="Shape 136"/>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143" name="Shape 143" descr="GSAXcess Picture Upload Screen with a #1. Select Picture Files"/>
          <p:cNvPicPr preferRelativeResize="0"/>
          <p:nvPr/>
        </p:nvPicPr>
        <p:blipFill rotWithShape="1">
          <a:blip r:embed="rId3">
            <a:alphaModFix/>
          </a:blip>
          <a:srcRect l="832" r="1665" b="6666"/>
          <a:stretch/>
        </p:blipFill>
        <p:spPr>
          <a:xfrm>
            <a:off x="0" y="457200"/>
            <a:ext cx="9144000" cy="6400800"/>
          </a:xfrm>
          <a:prstGeom prst="rect">
            <a:avLst/>
          </a:prstGeom>
          <a:noFill/>
          <a:ln>
            <a:noFill/>
          </a:ln>
        </p:spPr>
      </p:pic>
      <p:sp>
        <p:nvSpPr>
          <p:cNvPr id="144" name="Shape 144" descr="Start by clicking on 1. Select Pictures Files. Make sure the pictures are in jpg format." title="Green Arrow"/>
          <p:cNvSpPr/>
          <p:nvPr/>
        </p:nvSpPr>
        <p:spPr>
          <a:xfrm rot="-3810826">
            <a:off x="1698626" y="20716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45" name="Shape 145"/>
          <p:cNvSpPr txBox="1">
            <a:spLocks noGrp="1"/>
          </p:cNvSpPr>
          <p:nvPr>
            <p:ph type="title"/>
          </p:nvPr>
        </p:nvSpPr>
        <p:spPr>
          <a:xfrm>
            <a:off x="762000" y="0"/>
            <a:ext cx="7769225" cy="549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152" name="Shape 152" descr="GSAXcess Picture Upload Screen displaying the selection screen on your computer of your my pictures folder so you can select pictures to upload."/>
          <p:cNvPicPr preferRelativeResize="0"/>
          <p:nvPr/>
        </p:nvPicPr>
        <p:blipFill rotWithShape="1">
          <a:blip r:embed="rId3">
            <a:alphaModFix/>
          </a:blip>
          <a:srcRect l="832" t="5556" r="2499" b="12221"/>
          <a:stretch/>
        </p:blipFill>
        <p:spPr>
          <a:xfrm>
            <a:off x="0" y="457200"/>
            <a:ext cx="9144000" cy="6400800"/>
          </a:xfrm>
          <a:prstGeom prst="rect">
            <a:avLst/>
          </a:prstGeom>
          <a:noFill/>
          <a:ln>
            <a:noFill/>
          </a:ln>
        </p:spPr>
      </p:pic>
      <p:sp>
        <p:nvSpPr>
          <p:cNvPr id="153" name="Shape 153" descr="Select your pictures and click Open. To attach more than one picture, hold the Control/CTRL button down and click on the pictures you need for your report." title="Select Pictures"/>
          <p:cNvSpPr/>
          <p:nvPr/>
        </p:nvSpPr>
        <p:spPr>
          <a:xfrm rot="-3810826">
            <a:off x="5203826" y="587533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54" name="Shape 154"/>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161" name="Shape 161" descr="GSAXcess Picture Upload Screen showing that you selected photos and displaying the file numbers and the #2. Prepare Photos for Upload button."/>
          <p:cNvPicPr preferRelativeResize="0"/>
          <p:nvPr/>
        </p:nvPicPr>
        <p:blipFill rotWithShape="1">
          <a:blip r:embed="rId3">
            <a:alphaModFix/>
          </a:blip>
          <a:srcRect l="832" t="5556" r="1665" b="8888"/>
          <a:stretch/>
        </p:blipFill>
        <p:spPr>
          <a:xfrm>
            <a:off x="0" y="457200"/>
            <a:ext cx="9144000" cy="6400800"/>
          </a:xfrm>
          <a:prstGeom prst="rect">
            <a:avLst/>
          </a:prstGeom>
          <a:noFill/>
          <a:ln>
            <a:noFill/>
          </a:ln>
        </p:spPr>
      </p:pic>
      <p:sp>
        <p:nvSpPr>
          <p:cNvPr id="162" name="Shape 162" descr="The picture files will appear in 1. Select Picture Files. Now click on 2. Prepare Photos for upload. The system will automatically resize your pictures and transfer them to 3. Rename Pictures." title="Prepare Photos"/>
          <p:cNvSpPr/>
          <p:nvPr/>
        </p:nvSpPr>
        <p:spPr>
          <a:xfrm rot="-3810826">
            <a:off x="3070226" y="22240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63" name="Shape 163" descr="Decorative Image" title="Decorative Image"/>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Select Picture Files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170" name="Shape 170" descr="GSAXcess Picture Upload screen shwoing the pictures being uploaded and displaying #3. Remane Picture files."/>
          <p:cNvPicPr preferRelativeResize="0"/>
          <p:nvPr/>
        </p:nvPicPr>
        <p:blipFill rotWithShape="1">
          <a:blip r:embed="rId3">
            <a:alphaModFix/>
          </a:blip>
          <a:srcRect l="832" t="5556" r="3332" b="10000"/>
          <a:stretch/>
        </p:blipFill>
        <p:spPr>
          <a:xfrm>
            <a:off x="0" y="457200"/>
            <a:ext cx="9144000" cy="6400800"/>
          </a:xfrm>
          <a:prstGeom prst="rect">
            <a:avLst/>
          </a:prstGeom>
          <a:noFill/>
          <a:ln>
            <a:noFill/>
          </a:ln>
        </p:spPr>
      </p:pic>
      <p:sp>
        <p:nvSpPr>
          <p:cNvPr id="171" name="Shape 171" descr="To rename the photos, click the checkbox of the pictures that need to be renamed." title="Select Picture Files"/>
          <p:cNvSpPr/>
          <p:nvPr/>
        </p:nvSpPr>
        <p:spPr>
          <a:xfrm rot="-3810826">
            <a:off x="6041748" y="5348185"/>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72" name="Shape 172"/>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Select Picture Files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179" name="Shape 179" descr="GSAXcess Picture Upload screen displaying the Item Control Number input box and the Assign ICN button to rename your photos."/>
          <p:cNvPicPr preferRelativeResize="0"/>
          <p:nvPr/>
        </p:nvPicPr>
        <p:blipFill rotWithShape="1">
          <a:blip r:embed="rId3">
            <a:alphaModFix/>
          </a:blip>
          <a:srcRect l="832" t="5556" r="2499" b="11110"/>
          <a:stretch/>
        </p:blipFill>
        <p:spPr>
          <a:xfrm>
            <a:off x="0" y="457200"/>
            <a:ext cx="9144000" cy="6400800"/>
          </a:xfrm>
          <a:prstGeom prst="rect">
            <a:avLst/>
          </a:prstGeom>
          <a:noFill/>
          <a:ln>
            <a:noFill/>
          </a:ln>
        </p:spPr>
      </p:pic>
      <p:sp>
        <p:nvSpPr>
          <p:cNvPr id="180" name="Shape 180" descr="Enter the Item Control Number that matches your report, once you have clicked on the pictures you need. Click Assign. the pictures will now be renamed with the Item Control Number with suffixes following for each photo provided. If you wish a particular picture to display as the Main picture, change the suffix to A." title="Assign and Upload"/>
          <p:cNvSpPr/>
          <p:nvPr/>
        </p:nvSpPr>
        <p:spPr>
          <a:xfrm rot="-3810826">
            <a:off x="6194426" y="52720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81" name="Shape 181" descr="The item control number will appear after you have assigned and uploaded pictures while entering the report. To do this, you will click on the blue hypertext Upload Multiple ICN Pictures/Documents in the Property Data Creation Screen." title="Item Control Number"/>
          <p:cNvSpPr/>
          <p:nvPr/>
        </p:nvSpPr>
        <p:spPr>
          <a:xfrm rot="-8291651">
            <a:off x="4170363" y="308451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82" name="Shape 182" descr="To assign the pictures, click on the checkboxes located next to the picture/s then click Assign than click Upload. Please make sure the Item Control Number is in the box." title="Assign"/>
          <p:cNvSpPr/>
          <p:nvPr/>
        </p:nvSpPr>
        <p:spPr>
          <a:xfrm rot="-8071573">
            <a:off x="5097463" y="3073400"/>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83" name="Shape 183"/>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Select Picture Files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190" name="Shape 190" descr="GSAXcess Picture Upload screen displaying the renaming of your photos and the ultimate step of clicking upload button."/>
          <p:cNvPicPr preferRelativeResize="0"/>
          <p:nvPr/>
        </p:nvPicPr>
        <p:blipFill rotWithShape="1">
          <a:blip r:embed="rId3">
            <a:alphaModFix/>
          </a:blip>
          <a:srcRect l="832" t="5556" r="2499" b="8888"/>
          <a:stretch/>
        </p:blipFill>
        <p:spPr>
          <a:xfrm>
            <a:off x="0" y="457200"/>
            <a:ext cx="9144000" cy="6400800"/>
          </a:xfrm>
          <a:prstGeom prst="rect">
            <a:avLst/>
          </a:prstGeom>
          <a:noFill/>
          <a:ln>
            <a:noFill/>
          </a:ln>
        </p:spPr>
      </p:pic>
      <p:sp>
        <p:nvSpPr>
          <p:cNvPr id="191" name="Shape 191" descr="Once the Item Control Number and suffixes are correct, click Upload to upload your pictures." title="Upload Pictures"/>
          <p:cNvSpPr/>
          <p:nvPr/>
        </p:nvSpPr>
        <p:spPr>
          <a:xfrm rot="-8291651">
            <a:off x="4932363" y="308451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92" name="Shape 192" descr="Please make sure the Item Control Number and suffix for each picture is showing below the photo." title="Pictures"/>
          <p:cNvSpPr/>
          <p:nvPr/>
        </p:nvSpPr>
        <p:spPr>
          <a:xfrm rot="-8291651">
            <a:off x="6151563" y="460851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93" name="Shape 193" descr="Make sure the Item Control Number is showing in the box next to Assign and below the photo/s you have attached. Next you will check each box for the photo you need for the report, then click Assign, then click Upload to complete the process." title="Picture Upload"/>
          <p:cNvSpPr/>
          <p:nvPr/>
        </p:nvSpPr>
        <p:spPr>
          <a:xfrm rot="-8291651">
            <a:off x="6989763" y="308451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94" name="Shape 194"/>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 Files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201" name="Shape 201" descr="GSAXcess Picture Upload screen displaying a successful upload message and pictures of the items you just uploaded."/>
          <p:cNvPicPr preferRelativeResize="0"/>
          <p:nvPr/>
        </p:nvPicPr>
        <p:blipFill rotWithShape="1">
          <a:blip r:embed="rId3">
            <a:alphaModFix/>
          </a:blip>
          <a:srcRect l="832" t="1111" r="2499" b="16666"/>
          <a:stretch/>
        </p:blipFill>
        <p:spPr>
          <a:xfrm>
            <a:off x="0" y="457200"/>
            <a:ext cx="9144000" cy="6400800"/>
          </a:xfrm>
          <a:prstGeom prst="rect">
            <a:avLst/>
          </a:prstGeom>
          <a:noFill/>
          <a:ln>
            <a:noFill/>
          </a:ln>
        </p:spPr>
      </p:pic>
      <p:sp>
        <p:nvSpPr>
          <p:cNvPr id="202" name="Shape 202" descr="A success message will appear in Red at the top, saying the photos have been scheduled to be processed." title="Message Line"/>
          <p:cNvSpPr/>
          <p:nvPr/>
        </p:nvSpPr>
        <p:spPr>
          <a:xfrm rot="-8291651">
            <a:off x="5999163" y="64611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03" name="Shape 203"/>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 Files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descr="Decorative Image" title="Decorative Image"/>
          <p:cNvSpPr/>
          <p:nvPr/>
        </p:nvSpPr>
        <p:spPr>
          <a:xfrm>
            <a:off x="0" y="4572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210" name="Shape 210" descr="GSAXcess Picture Upload screen showing how to see the pictures you uploaded if you go in at a later time."/>
          <p:cNvPicPr preferRelativeResize="0"/>
          <p:nvPr/>
        </p:nvPicPr>
        <p:blipFill rotWithShape="1">
          <a:blip r:embed="rId3">
            <a:alphaModFix/>
          </a:blip>
          <a:srcRect l="832" t="5556" r="1665" b="8888"/>
          <a:stretch/>
        </p:blipFill>
        <p:spPr>
          <a:xfrm>
            <a:off x="0" y="533400"/>
            <a:ext cx="9144000" cy="6324600"/>
          </a:xfrm>
          <a:prstGeom prst="rect">
            <a:avLst/>
          </a:prstGeom>
          <a:noFill/>
          <a:ln>
            <a:noFill/>
          </a:ln>
        </p:spPr>
      </p:pic>
      <p:sp>
        <p:nvSpPr>
          <p:cNvPr id="211" name="Shape 211" descr="Enter the Item Control Number and click on Show Pictures. If there are pictures in the system, they will display under Existing Images." title="Delete Pictures"/>
          <p:cNvSpPr/>
          <p:nvPr/>
        </p:nvSpPr>
        <p:spPr>
          <a:xfrm rot="-8291651">
            <a:off x="4627563" y="323691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12" name="Shape 212" descr="Once you have entered the Item Control Number, please click on Show Pictures. If there are pictures in the system, they will show in Existing Images." title="Delete Pictures"/>
          <p:cNvSpPr/>
          <p:nvPr/>
        </p:nvSpPr>
        <p:spPr>
          <a:xfrm rot="-8291651">
            <a:off x="6151563" y="95091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13" name="Shape 213"/>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Delete Picture Files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descr="Decorative Image" title="Decorative Image"/>
          <p:cNvSpPr/>
          <p:nvPr/>
        </p:nvSpPr>
        <p:spPr>
          <a:xfrm>
            <a:off x="0" y="4572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219" name="Shape 219" descr="GSAXcess Picture Upload screen displaying the delete photo option if you need to remove photos you have uploaded."/>
          <p:cNvPicPr preferRelativeResize="0"/>
          <p:nvPr/>
        </p:nvPicPr>
        <p:blipFill rotWithShape="1">
          <a:blip r:embed="rId3">
            <a:alphaModFix/>
          </a:blip>
          <a:srcRect l="1665" t="5556" r="3333" b="14443"/>
          <a:stretch/>
        </p:blipFill>
        <p:spPr>
          <a:xfrm>
            <a:off x="0" y="533400"/>
            <a:ext cx="9144000" cy="6324600"/>
          </a:xfrm>
          <a:prstGeom prst="rect">
            <a:avLst/>
          </a:prstGeom>
          <a:noFill/>
          <a:ln>
            <a:noFill/>
          </a:ln>
        </p:spPr>
      </p:pic>
      <p:sp>
        <p:nvSpPr>
          <p:cNvPr id="220" name="Shape 220" descr="Once you have click on the box next to the pictures needing to be deleted, then you will click on Delete and/or Delete All." title="Delete Pictures"/>
          <p:cNvSpPr/>
          <p:nvPr/>
        </p:nvSpPr>
        <p:spPr>
          <a:xfrm rot="-3810826">
            <a:off x="5965826" y="29098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21" name="Shape 221"/>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Delete Picture Files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52400" y="2286000"/>
            <a:ext cx="8763000" cy="167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DESIRED PICTURES - GSA BULLETIN FMR B-14 UTILIZATION AND DISPOSAL -  12/1/2006</a:t>
            </a:r>
            <a:r>
              <a:rPr lang="en-US" sz="2400" b="1" i="0" u="none" strike="noStrike" cap="none">
                <a:solidFill>
                  <a:schemeClr val="dk1"/>
                </a:solidFill>
                <a:latin typeface="Arial"/>
                <a:ea typeface="Arial"/>
                <a:cs typeface="Arial"/>
                <a:sym typeface="Arial"/>
              </a:rPr>
              <a:t/>
            </a:r>
            <a:br>
              <a:rPr lang="en-US" sz="2400" b="1" i="0" u="none" strike="noStrike" cap="none">
                <a:solidFill>
                  <a:schemeClr val="dk1"/>
                </a:solidFill>
                <a:latin typeface="Arial"/>
                <a:ea typeface="Arial"/>
                <a:cs typeface="Arial"/>
                <a:sym typeface="Arial"/>
              </a:rPr>
            </a:br>
            <a:r>
              <a:rPr lang="en-US" sz="2400" b="1" i="0" u="none" strike="noStrike" cap="none">
                <a:solidFill>
                  <a:srgbClr val="005390"/>
                </a:solidFill>
                <a:latin typeface="Arial"/>
                <a:ea typeface="Arial"/>
                <a:cs typeface="Arial"/>
                <a:sym typeface="Arial"/>
              </a:rPr>
              <a:t/>
            </a:r>
            <a:br>
              <a:rPr lang="en-US" sz="2400" b="1" i="0" u="none" strike="noStrike" cap="none">
                <a:solidFill>
                  <a:srgbClr val="005390"/>
                </a:solidFill>
                <a:latin typeface="Arial"/>
                <a:ea typeface="Arial"/>
                <a:cs typeface="Arial"/>
                <a:sym typeface="Arial"/>
              </a:rPr>
            </a:br>
            <a:endParaRPr sz="2400" b="1" i="0" u="none" strike="noStrike" cap="none">
              <a:solidFill>
                <a:srgbClr val="005390"/>
              </a:solidFill>
              <a:latin typeface="Arial"/>
              <a:ea typeface="Arial"/>
              <a:cs typeface="Arial"/>
              <a:sym typeface="Arial"/>
            </a:endParaRPr>
          </a:p>
        </p:txBody>
      </p:sp>
      <p:sp>
        <p:nvSpPr>
          <p:cNvPr id="79" name="Shape 79"/>
          <p:cNvSpPr txBox="1">
            <a:spLocks noGrp="1"/>
          </p:cNvSpPr>
          <p:nvPr>
            <p:ph type="body" idx="1"/>
          </p:nvPr>
        </p:nvSpPr>
        <p:spPr>
          <a:xfrm>
            <a:off x="533400" y="35052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Purpose -  Guide Federal agencies in the use of photographs when reporting excess property and when selling property.</a:t>
            </a:r>
            <a:endParaRPr/>
          </a:p>
          <a:p>
            <a:pPr marL="342900" marR="0" lvl="0" indent="-342900" algn="l" rtl="0">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Result – Plan to provide photographs or digital images of excess property, which meets the criteria specified by this bulletin.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228" name="Shape 228" descr="GSAXcess Picture Upload screen that asks if you are sure you want to delete the photos."/>
          <p:cNvPicPr preferRelativeResize="0"/>
          <p:nvPr/>
        </p:nvPicPr>
        <p:blipFill rotWithShape="1">
          <a:blip r:embed="rId3">
            <a:alphaModFix/>
          </a:blip>
          <a:srcRect l="1665" t="5556" r="4167" b="13332"/>
          <a:stretch/>
        </p:blipFill>
        <p:spPr>
          <a:xfrm>
            <a:off x="0" y="457200"/>
            <a:ext cx="9144000" cy="6400800"/>
          </a:xfrm>
          <a:prstGeom prst="rect">
            <a:avLst/>
          </a:prstGeom>
          <a:noFill/>
          <a:ln>
            <a:noFill/>
          </a:ln>
        </p:spPr>
      </p:pic>
      <p:sp>
        <p:nvSpPr>
          <p:cNvPr id="229" name="Shape 229" descr="A message box will appear asking if you would like to delete the image/s, please click OK or Cancel." title="Message Box"/>
          <p:cNvSpPr/>
          <p:nvPr/>
        </p:nvSpPr>
        <p:spPr>
          <a:xfrm rot="-3810826">
            <a:off x="4822826" y="42052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30" name="Shape 230"/>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 Button – Create Report</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237" name="Shape 237" descr="GSAXcess Property Report Data Creation screen with upload multiple ICN pictures/documents button highlighted."/>
          <p:cNvPicPr preferRelativeResize="0"/>
          <p:nvPr/>
        </p:nvPicPr>
        <p:blipFill rotWithShape="1">
          <a:blip r:embed="rId3">
            <a:alphaModFix/>
          </a:blip>
          <a:srcRect l="1665" t="1110" r="2499" b="12222"/>
          <a:stretch/>
        </p:blipFill>
        <p:spPr>
          <a:xfrm>
            <a:off x="0" y="457200"/>
            <a:ext cx="9144000" cy="6400800"/>
          </a:xfrm>
          <a:prstGeom prst="rect">
            <a:avLst/>
          </a:prstGeom>
          <a:noFill/>
          <a:ln>
            <a:noFill/>
          </a:ln>
        </p:spPr>
      </p:pic>
      <p:sp>
        <p:nvSpPr>
          <p:cNvPr id="238" name="Shape 238" descr="You can add or delete pictures from Create Report, Modify Report or the Main Menu under Upload Multiple ICN Pictures/Documents." title="Create Report"/>
          <p:cNvSpPr/>
          <p:nvPr/>
        </p:nvSpPr>
        <p:spPr>
          <a:xfrm rot="-3810826">
            <a:off x="6956426" y="25288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39" name="Shape 239"/>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 Button – Create Report</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246" name="Shape 246" descr="GSAXcess Picture Upload screen with first step #1. Select Picture files shown."/>
          <p:cNvPicPr preferRelativeResize="0"/>
          <p:nvPr/>
        </p:nvPicPr>
        <p:blipFill rotWithShape="1">
          <a:blip r:embed="rId3">
            <a:alphaModFix/>
          </a:blip>
          <a:srcRect l="1665" t="5556" r="2499" b="12221"/>
          <a:stretch/>
        </p:blipFill>
        <p:spPr>
          <a:xfrm>
            <a:off x="0" y="457200"/>
            <a:ext cx="9144000" cy="6400800"/>
          </a:xfrm>
          <a:prstGeom prst="rect">
            <a:avLst/>
          </a:prstGeom>
          <a:noFill/>
          <a:ln>
            <a:noFill/>
          </a:ln>
        </p:spPr>
      </p:pic>
      <p:sp>
        <p:nvSpPr>
          <p:cNvPr id="247" name="Shape 247" descr="The Item Control Number will be entered for you when you upload pictures from the Create Report Screen. You will follow the steps, 1. Select Picture Files as shown previously." title="Create Report"/>
          <p:cNvSpPr/>
          <p:nvPr/>
        </p:nvSpPr>
        <p:spPr>
          <a:xfrm rot="-3810826">
            <a:off x="4746626" y="42052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48" name="Shape 248"/>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 Button – Create Report</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600200" y="4572000"/>
            <a:ext cx="4724400" cy="1524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Click on Modify Report</a:t>
            </a:r>
            <a:endParaRPr/>
          </a:p>
          <a:p>
            <a:pPr marL="342900" marR="0" lvl="0" indent="-342900" algn="l" rtl="0">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Enter ICN</a:t>
            </a:r>
            <a:endParaRPr/>
          </a:p>
          <a:p>
            <a:pPr marL="342900" marR="0" lvl="0" indent="-342900" algn="l" rtl="0">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Click ‘Submit’ button</a:t>
            </a:r>
            <a:endParaRPr/>
          </a:p>
          <a:p>
            <a:pPr marL="342900" marR="0" lvl="0" indent="-342900" algn="l" rtl="0">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a:p>
            <a:pPr marL="342900" marR="0" lvl="0" indent="-342900" algn="l" rtl="0">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a:p>
            <a:pPr marL="342900" marR="0" lvl="0" indent="-342900" algn="l" rtl="0">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a:p>
            <a:pPr marL="342900" marR="0" lvl="0" indent="-342900" algn="l" rtl="0">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a:p>
            <a:pPr marL="342900" marR="0" lvl="0" indent="-342900" algn="l" rtl="0">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p:txBody>
      </p:sp>
      <p:sp>
        <p:nvSpPr>
          <p:cNvPr id="254" name="Shape 254" descr="Decorative Image" title="Decorative Image"/>
          <p:cNvSpPr/>
          <p:nvPr/>
        </p:nvSpPr>
        <p:spPr>
          <a:xfrm>
            <a:off x="0" y="4572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55" name="Shape 255"/>
          <p:cNvSpPr/>
          <p:nvPr/>
        </p:nvSpPr>
        <p:spPr>
          <a:xfrm>
            <a:off x="1676400" y="2362200"/>
            <a:ext cx="6248400" cy="1981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Go to Search and Select or Select from Category Basic Search</a:t>
            </a:r>
            <a:endParaRPr/>
          </a:p>
          <a:p>
            <a:pPr marL="342900" marR="0" lvl="0" indent="-342900" algn="l" rtl="0">
              <a:lnSpc>
                <a:spcPct val="10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Go to Property Inquiry</a:t>
            </a:r>
            <a:endParaRPr/>
          </a:p>
          <a:p>
            <a:pPr marL="342900" marR="0" lvl="0" indent="-342900" algn="l" rtl="0">
              <a:lnSpc>
                <a:spcPct val="10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Go to AAMS/EADS/IADS Search and Select</a:t>
            </a:r>
            <a:endParaRPr/>
          </a:p>
          <a:p>
            <a:pPr marL="342900" marR="0" lvl="0" indent="-342900" algn="l" rtl="0">
              <a:lnSpc>
                <a:spcPct val="100000"/>
              </a:lnSpc>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a:p>
            <a:pPr marL="342900" marR="0" lvl="0" indent="-342900" algn="l" rtl="0">
              <a:lnSpc>
                <a:spcPct val="100000"/>
              </a:lnSpc>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a:p>
            <a:pPr marL="342900" marR="0" lvl="0" indent="-342900" algn="l" rtl="0">
              <a:lnSpc>
                <a:spcPct val="100000"/>
              </a:lnSpc>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a:p>
            <a:pPr marL="342900" marR="0" lvl="0" indent="-342900" algn="l" rtl="0">
              <a:lnSpc>
                <a:spcPct val="100000"/>
              </a:lnSpc>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a:p>
            <a:pPr marL="342900" marR="0" lvl="0" indent="-342900" algn="l" rtl="0">
              <a:lnSpc>
                <a:spcPct val="100000"/>
              </a:lnSpc>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a:p>
            <a:pPr marL="342900" marR="0" lvl="0" indent="-342900" algn="l" rtl="0">
              <a:lnSpc>
                <a:spcPct val="100000"/>
              </a:lnSpc>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p:txBody>
      </p:sp>
      <p:sp>
        <p:nvSpPr>
          <p:cNvPr id="256" name="Shape 256"/>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To View Picture</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62" name="Shape 262"/>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View Picture  – Property Data Sheet</a:t>
            </a:r>
            <a:endParaRPr sz="2800" b="1" i="0" u="none" strike="noStrike" cap="none">
              <a:solidFill>
                <a:srgbClr val="005390"/>
              </a:solidFill>
              <a:latin typeface="Arial"/>
              <a:ea typeface="Arial"/>
              <a:cs typeface="Arial"/>
              <a:sym typeface="Arial"/>
            </a:endParaRPr>
          </a:p>
        </p:txBody>
      </p:sp>
      <p:pic>
        <p:nvPicPr>
          <p:cNvPr id="263" name="Shape 263" descr="The picture with an A suffix will default to be your main picture on your report." title="View Picture"/>
          <p:cNvPicPr preferRelativeResize="0"/>
          <p:nvPr/>
        </p:nvPicPr>
        <p:blipFill rotWithShape="1">
          <a:blip r:embed="rId3">
            <a:alphaModFix/>
          </a:blip>
          <a:srcRect l="12952" t="1430" r="14232" b="-1429"/>
          <a:stretch/>
        </p:blipFill>
        <p:spPr>
          <a:xfrm>
            <a:off x="0" y="457200"/>
            <a:ext cx="9144000" cy="6400800"/>
          </a:xfrm>
          <a:prstGeom prst="rect">
            <a:avLst/>
          </a:prstGeom>
          <a:noFill/>
          <a:ln>
            <a:noFill/>
          </a:ln>
        </p:spPr>
      </p:pic>
      <p:sp>
        <p:nvSpPr>
          <p:cNvPr id="264" name="Shape 264"/>
          <p:cNvSpPr/>
          <p:nvPr/>
        </p:nvSpPr>
        <p:spPr>
          <a:xfrm>
            <a:off x="1219200" y="1828800"/>
            <a:ext cx="3733800" cy="2209800"/>
          </a:xfrm>
          <a:prstGeom prst="cloudCallout">
            <a:avLst>
              <a:gd name="adj1" fmla="val 63968"/>
              <a:gd name="adj2" fmla="val -3880"/>
            </a:avLst>
          </a:prstGeom>
          <a:solidFill>
            <a:srgbClr val="CCFF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Arial"/>
                <a:ea typeface="Arial"/>
                <a:cs typeface="Arial"/>
                <a:sym typeface="Arial"/>
              </a:rPr>
              <a:t>The picture with an “A” suffix will default to be your main picture.  </a:t>
            </a:r>
            <a:endParaRPr/>
          </a:p>
          <a:p>
            <a:pPr marL="0" marR="0" lvl="0" indent="0" algn="ctr" rtl="0">
              <a:lnSpc>
                <a:spcPct val="80000"/>
              </a:lnSpc>
              <a:spcBef>
                <a:spcPts val="1000"/>
              </a:spcBef>
              <a:spcAft>
                <a:spcPts val="0"/>
              </a:spcAft>
              <a:buClr>
                <a:srgbClr val="005390"/>
              </a:buClr>
              <a:buSzPts val="2000"/>
              <a:buFont typeface="Noto Sans Symbols"/>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descr="The picture with an A suffix will be the main picture on your report." title="Modify Report"/>
          <p:cNvSpPr/>
          <p:nvPr/>
        </p:nvSpPr>
        <p:spPr>
          <a:xfrm>
            <a:off x="0" y="3048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71" name="Shape 271"/>
          <p:cNvSpPr txBox="1">
            <a:spLocks noGrp="1"/>
          </p:cNvSpPr>
          <p:nvPr>
            <p:ph type="title"/>
          </p:nvPr>
        </p:nvSpPr>
        <p:spPr>
          <a:xfrm>
            <a:off x="762000" y="-76200"/>
            <a:ext cx="7769225" cy="38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Modify Report</a:t>
            </a:r>
            <a:endParaRPr sz="2400" b="1" i="0" u="none" strike="noStrike" cap="none">
              <a:solidFill>
                <a:srgbClr val="005390"/>
              </a:solidFill>
              <a:latin typeface="Arial"/>
              <a:ea typeface="Arial"/>
              <a:cs typeface="Arial"/>
              <a:sym typeface="Arial"/>
            </a:endParaRPr>
          </a:p>
        </p:txBody>
      </p:sp>
      <p:pic>
        <p:nvPicPr>
          <p:cNvPr id="272" name="Shape 272" descr="The pictures shown are of a White Dodge Caravan." title="Example - Modify Report"/>
          <p:cNvPicPr preferRelativeResize="0"/>
          <p:nvPr/>
        </p:nvPicPr>
        <p:blipFill rotWithShape="1">
          <a:blip r:embed="rId3">
            <a:alphaModFix/>
          </a:blip>
          <a:srcRect/>
          <a:stretch/>
        </p:blipFill>
        <p:spPr>
          <a:xfrm>
            <a:off x="0" y="457200"/>
            <a:ext cx="9144000" cy="6400800"/>
          </a:xfrm>
          <a:prstGeom prst="rect">
            <a:avLst/>
          </a:prstGeom>
          <a:noFill/>
          <a:ln>
            <a:noFill/>
          </a:ln>
        </p:spPr>
      </p:pic>
      <p:sp>
        <p:nvSpPr>
          <p:cNvPr id="273" name="Shape 273" descr="The green arrow is pointing to the A picture of the White Dodge Caravan." title="White Dodge Caravan"/>
          <p:cNvSpPr/>
          <p:nvPr/>
        </p:nvSpPr>
        <p:spPr>
          <a:xfrm rot="3091451">
            <a:off x="7246938" y="19065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381000" y="22860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990033"/>
              </a:buClr>
              <a:buSzPts val="2800"/>
              <a:buFont typeface="Noto Sans Symbols"/>
              <a:buNone/>
            </a:pPr>
            <a:endParaRPr sz="2800" b="1" i="0" u="none" strike="noStrike" cap="none">
              <a:solidFill>
                <a:srgbClr val="005390"/>
              </a:solidFill>
              <a:latin typeface="Arial"/>
              <a:ea typeface="Arial"/>
              <a:cs typeface="Arial"/>
              <a:sym typeface="Arial"/>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3399"/>
                </a:solidFill>
                <a:latin typeface="Arial"/>
                <a:ea typeface="Arial"/>
                <a:cs typeface="Arial"/>
                <a:sym typeface="Arial"/>
              </a:rPr>
              <a:t>Each photograph must be identified by a separate photograph filename.</a:t>
            </a:r>
            <a:endParaRPr/>
          </a:p>
          <a:p>
            <a:pPr marL="342900" marR="0" lvl="0" indent="-342900" algn="l" rtl="0">
              <a:lnSpc>
                <a:spcPct val="90000"/>
              </a:lnSpc>
              <a:spcBef>
                <a:spcPts val="480"/>
              </a:spcBef>
              <a:spcAft>
                <a:spcPts val="0"/>
              </a:spcAft>
              <a:buClr>
                <a:srgbClr val="990033"/>
              </a:buClr>
              <a:buSzPts val="2400"/>
              <a:buFont typeface="Noto Sans Symbols"/>
              <a:buNone/>
            </a:pPr>
            <a:endParaRPr sz="2400" b="0" i="0" u="none" strike="noStrike" cap="none">
              <a:solidFill>
                <a:srgbClr val="003399"/>
              </a:solidFill>
              <a:latin typeface="Arial"/>
              <a:ea typeface="Arial"/>
              <a:cs typeface="Arial"/>
              <a:sym typeface="Arial"/>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3399"/>
                </a:solidFill>
                <a:latin typeface="Arial"/>
                <a:ea typeface="Arial"/>
                <a:cs typeface="Arial"/>
                <a:sym typeface="Arial"/>
              </a:rPr>
              <a:t>The photograph filename begins with the ICN (a 15 position field with the 15th space blank or with a suffix), identifying the item being reported for excess by the reporting agency.</a:t>
            </a:r>
            <a:endParaRPr/>
          </a:p>
          <a:p>
            <a:pPr marL="342900" marR="0" lvl="0" indent="-342900" algn="l" rtl="0">
              <a:lnSpc>
                <a:spcPct val="80000"/>
              </a:lnSpc>
              <a:spcBef>
                <a:spcPts val="480"/>
              </a:spcBef>
              <a:spcAft>
                <a:spcPts val="0"/>
              </a:spcAft>
              <a:buClr>
                <a:srgbClr val="990033"/>
              </a:buClr>
              <a:buSzPts val="2400"/>
              <a:buFont typeface="Noto Sans Symbols"/>
              <a:buNone/>
            </a:pPr>
            <a:endParaRPr sz="2400" b="0" i="0" u="none" strike="noStrike" cap="none">
              <a:solidFill>
                <a:srgbClr val="003399"/>
              </a:solidFill>
              <a:latin typeface="Arial"/>
              <a:ea typeface="Arial"/>
              <a:cs typeface="Arial"/>
              <a:sym typeface="Arial"/>
            </a:endParaRPr>
          </a:p>
          <a:p>
            <a:pPr marL="342900" marR="0" lvl="0" indent="-342900" algn="l" rtl="0">
              <a:lnSpc>
                <a:spcPct val="90000"/>
              </a:lnSpc>
              <a:spcBef>
                <a:spcPts val="480"/>
              </a:spcBef>
              <a:spcAft>
                <a:spcPts val="0"/>
              </a:spcAft>
              <a:buClr>
                <a:srgbClr val="990033"/>
              </a:buClr>
              <a:buSzPts val="2400"/>
              <a:buFont typeface="Noto Sans Symbols"/>
              <a:buNone/>
            </a:pPr>
            <a:r>
              <a:rPr lang="en-US" sz="2400" b="0" i="0" u="none" strike="noStrike" cap="none">
                <a:solidFill>
                  <a:srgbClr val="003399"/>
                </a:solidFill>
                <a:latin typeface="Arial"/>
                <a:ea typeface="Arial"/>
                <a:cs typeface="Arial"/>
                <a:sym typeface="Arial"/>
              </a:rPr>
              <a:t>    </a:t>
            </a:r>
            <a:endParaRPr/>
          </a:p>
          <a:p>
            <a:pPr marL="342900" marR="0" lvl="0" indent="-342900" algn="l" rtl="0">
              <a:lnSpc>
                <a:spcPct val="90000"/>
              </a:lnSpc>
              <a:spcBef>
                <a:spcPts val="480"/>
              </a:spcBef>
              <a:spcAft>
                <a:spcPts val="0"/>
              </a:spcAft>
              <a:buClr>
                <a:srgbClr val="990033"/>
              </a:buClr>
              <a:buSzPts val="2400"/>
              <a:buFont typeface="Noto Sans Symbols"/>
              <a:buNone/>
            </a:pPr>
            <a:endParaRPr sz="2400" b="0" i="0" u="none" strike="noStrike" cap="none">
              <a:solidFill>
                <a:srgbClr val="003399"/>
              </a:solidFill>
              <a:latin typeface="Arial"/>
              <a:ea typeface="Arial"/>
              <a:cs typeface="Arial"/>
              <a:sym typeface="Arial"/>
            </a:endParaRPr>
          </a:p>
        </p:txBody>
      </p:sp>
      <p:sp>
        <p:nvSpPr>
          <p:cNvPr id="279" name="Shape 279"/>
          <p:cNvSpPr txBox="1">
            <a:spLocks noGrp="1"/>
          </p:cNvSpPr>
          <p:nvPr>
            <p:ph type="title"/>
          </p:nvPr>
        </p:nvSpPr>
        <p:spPr>
          <a:xfrm>
            <a:off x="990600" y="0"/>
            <a:ext cx="7962900"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i="0" u="none" strike="noStrike" cap="none">
                <a:solidFill>
                  <a:srgbClr val="FF0000"/>
                </a:solidFill>
                <a:latin typeface="Arial"/>
                <a:ea typeface="Arial"/>
                <a:cs typeface="Arial"/>
                <a:sym typeface="Arial"/>
              </a:rPr>
              <a:t>BATCH CUSTOMERS ONLY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914400" y="22860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990033"/>
              </a:buClr>
              <a:buSzPts val="2800"/>
              <a:buFont typeface="Noto Sans Symbols"/>
              <a:buNone/>
            </a:pPr>
            <a:endParaRPr sz="2800" b="1" i="0" u="none" strike="noStrike" cap="none">
              <a:solidFill>
                <a:srgbClr val="005390"/>
              </a:solidFill>
              <a:latin typeface="Arial"/>
              <a:ea typeface="Arial"/>
              <a:cs typeface="Arial"/>
              <a:sym typeface="Arial"/>
            </a:endParaRPr>
          </a:p>
          <a:p>
            <a:pPr marL="342900" marR="0" lvl="0" indent="-342900" algn="l" rtl="0">
              <a:lnSpc>
                <a:spcPct val="80000"/>
              </a:lnSpc>
              <a:spcBef>
                <a:spcPts val="360"/>
              </a:spcBef>
              <a:spcAft>
                <a:spcPts val="0"/>
              </a:spcAft>
              <a:buClr>
                <a:srgbClr val="990033"/>
              </a:buClr>
              <a:buSzPts val="1800"/>
              <a:buFont typeface="Noto Sans Symbols"/>
              <a:buNone/>
            </a:pPr>
            <a:endParaRPr sz="1800" b="0" i="0" u="none" strike="noStrike" cap="none">
              <a:solidFill>
                <a:srgbClr val="003399"/>
              </a:solidFill>
              <a:latin typeface="Arial"/>
              <a:ea typeface="Arial"/>
              <a:cs typeface="Arial"/>
              <a:sym typeface="Arial"/>
            </a:endParaRPr>
          </a:p>
          <a:p>
            <a:pPr marL="342900" marR="0" lvl="0" indent="-342900" algn="l" rtl="0">
              <a:lnSpc>
                <a:spcPct val="80000"/>
              </a:lnSpc>
              <a:spcBef>
                <a:spcPts val="480"/>
              </a:spcBef>
              <a:spcAft>
                <a:spcPts val="0"/>
              </a:spcAft>
              <a:buClr>
                <a:srgbClr val="990033"/>
              </a:buClr>
              <a:buSzPts val="2400"/>
              <a:buFont typeface="Noto Sans Symbols"/>
              <a:buChar char="➢"/>
            </a:pPr>
            <a:r>
              <a:rPr lang="en-US" sz="2400" b="0" i="0" u="none" strike="noStrike" cap="none">
                <a:solidFill>
                  <a:srgbClr val="003399"/>
                </a:solidFill>
                <a:latin typeface="Arial"/>
                <a:ea typeface="Arial"/>
                <a:cs typeface="Arial"/>
                <a:sym typeface="Arial"/>
              </a:rPr>
              <a:t>The 1</a:t>
            </a:r>
            <a:r>
              <a:rPr lang="en-US" sz="2400" b="0" i="0" u="none" strike="noStrike" cap="none" baseline="30000">
                <a:solidFill>
                  <a:srgbClr val="003399"/>
                </a:solidFill>
                <a:latin typeface="Arial"/>
                <a:ea typeface="Arial"/>
                <a:cs typeface="Arial"/>
                <a:sym typeface="Arial"/>
              </a:rPr>
              <a:t>ST</a:t>
            </a:r>
            <a:r>
              <a:rPr lang="en-US" sz="2400" b="0" i="0" u="none" strike="noStrike" cap="none">
                <a:solidFill>
                  <a:srgbClr val="003399"/>
                </a:solidFill>
                <a:latin typeface="Arial"/>
                <a:ea typeface="Arial"/>
                <a:cs typeface="Arial"/>
                <a:sym typeface="Arial"/>
              </a:rPr>
              <a:t> photograph (full view) will end with the</a:t>
            </a:r>
            <a:endParaRPr/>
          </a:p>
          <a:p>
            <a:pPr marL="342900" marR="0" lvl="0" indent="-342900" algn="l" rtl="0">
              <a:lnSpc>
                <a:spcPct val="80000"/>
              </a:lnSpc>
              <a:spcBef>
                <a:spcPts val="480"/>
              </a:spcBef>
              <a:spcAft>
                <a:spcPts val="0"/>
              </a:spcAft>
              <a:buClr>
                <a:srgbClr val="990033"/>
              </a:buClr>
              <a:buSzPts val="2400"/>
              <a:buFont typeface="Noto Sans Symbols"/>
              <a:buNone/>
            </a:pPr>
            <a:r>
              <a:rPr lang="en-US" sz="2400" b="0" i="0" u="none" strike="noStrike" cap="none">
                <a:solidFill>
                  <a:srgbClr val="003399"/>
                </a:solidFill>
                <a:latin typeface="Arial"/>
                <a:ea typeface="Arial"/>
                <a:cs typeface="Arial"/>
                <a:sym typeface="Arial"/>
              </a:rPr>
              <a:t>    photograph suffix ‘A’, and any other pictures </a:t>
            </a:r>
            <a:endParaRPr/>
          </a:p>
          <a:p>
            <a:pPr marL="342900" marR="0" lvl="0" indent="-342900" algn="l" rtl="0">
              <a:lnSpc>
                <a:spcPct val="80000"/>
              </a:lnSpc>
              <a:spcBef>
                <a:spcPts val="480"/>
              </a:spcBef>
              <a:spcAft>
                <a:spcPts val="0"/>
              </a:spcAft>
              <a:buClr>
                <a:srgbClr val="990033"/>
              </a:buClr>
              <a:buSzPts val="2400"/>
              <a:buFont typeface="Noto Sans Symbols"/>
              <a:buNone/>
            </a:pPr>
            <a:r>
              <a:rPr lang="en-US" sz="2400" b="0" i="0" u="none" strike="noStrike" cap="none">
                <a:solidFill>
                  <a:srgbClr val="003399"/>
                </a:solidFill>
                <a:latin typeface="Arial"/>
                <a:ea typeface="Arial"/>
                <a:cs typeface="Arial"/>
                <a:sym typeface="Arial"/>
              </a:rPr>
              <a:t>    (thumbnails) for that item will be from suffix “B through M, excluding the letter I.” </a:t>
            </a:r>
            <a:endParaRPr/>
          </a:p>
          <a:p>
            <a:pPr marL="342900" marR="0" lvl="0" indent="-342900" algn="l" rtl="0">
              <a:lnSpc>
                <a:spcPct val="80000"/>
              </a:lnSpc>
              <a:spcBef>
                <a:spcPts val="480"/>
              </a:spcBef>
              <a:spcAft>
                <a:spcPts val="0"/>
              </a:spcAft>
              <a:buClr>
                <a:srgbClr val="990033"/>
              </a:buClr>
              <a:buSzPts val="2400"/>
              <a:buFont typeface="Noto Sans Symbols"/>
              <a:buNone/>
            </a:pPr>
            <a:endParaRPr sz="2400" b="0" i="0" u="none" strike="noStrike" cap="none">
              <a:solidFill>
                <a:srgbClr val="003399"/>
              </a:solidFill>
              <a:latin typeface="Arial"/>
              <a:ea typeface="Arial"/>
              <a:cs typeface="Arial"/>
              <a:sym typeface="Arial"/>
            </a:endParaRPr>
          </a:p>
          <a:p>
            <a:pPr marL="342900" marR="0" lvl="0" indent="-342900" algn="l" rtl="0">
              <a:lnSpc>
                <a:spcPct val="80000"/>
              </a:lnSpc>
              <a:spcBef>
                <a:spcPts val="480"/>
              </a:spcBef>
              <a:spcAft>
                <a:spcPts val="0"/>
              </a:spcAft>
              <a:buClr>
                <a:srgbClr val="990033"/>
              </a:buClr>
              <a:buSzPts val="2400"/>
              <a:buFont typeface="Noto Sans Symbols"/>
              <a:buChar char="➢"/>
            </a:pPr>
            <a:r>
              <a:rPr lang="en-US" sz="2400" b="0" i="0" u="none" strike="noStrike" cap="none">
                <a:solidFill>
                  <a:srgbClr val="003399"/>
                </a:solidFill>
                <a:latin typeface="Arial"/>
                <a:ea typeface="Arial"/>
                <a:cs typeface="Arial"/>
                <a:sym typeface="Arial"/>
              </a:rPr>
              <a:t>Please note that all alphabetical letters are capitalized. </a:t>
            </a:r>
            <a:endParaRPr/>
          </a:p>
          <a:p>
            <a:pPr marL="342900" marR="0" lvl="0" indent="-342900" algn="l" rtl="0">
              <a:lnSpc>
                <a:spcPct val="80000"/>
              </a:lnSpc>
              <a:spcBef>
                <a:spcPts val="480"/>
              </a:spcBef>
              <a:spcAft>
                <a:spcPts val="0"/>
              </a:spcAft>
              <a:buClr>
                <a:srgbClr val="990033"/>
              </a:buClr>
              <a:buSzPts val="2400"/>
              <a:buFont typeface="Noto Sans Symbols"/>
              <a:buNone/>
            </a:pPr>
            <a:endParaRPr sz="2400" b="0" i="0" u="none" strike="noStrike" cap="none">
              <a:solidFill>
                <a:srgbClr val="003399"/>
              </a:solidFill>
              <a:latin typeface="Arial"/>
              <a:ea typeface="Arial"/>
              <a:cs typeface="Arial"/>
              <a:sym typeface="Arial"/>
            </a:endParaRPr>
          </a:p>
        </p:txBody>
      </p:sp>
      <p:sp>
        <p:nvSpPr>
          <p:cNvPr id="285" name="Shape 285"/>
          <p:cNvSpPr txBox="1">
            <a:spLocks noGrp="1"/>
          </p:cNvSpPr>
          <p:nvPr>
            <p:ph type="title"/>
          </p:nvPr>
        </p:nvSpPr>
        <p:spPr>
          <a:xfrm>
            <a:off x="381000" y="0"/>
            <a:ext cx="8763000" cy="1006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0" u="none" strike="noStrike" cap="none">
                <a:solidFill>
                  <a:srgbClr val="005390"/>
                </a:solidFill>
                <a:latin typeface="Arial"/>
                <a:ea typeface="Arial"/>
                <a:cs typeface="Arial"/>
                <a:sym typeface="Arial"/>
              </a:rPr>
              <a:t> </a:t>
            </a:r>
            <a:r>
              <a:rPr lang="en-US" sz="3000" b="1" i="0" u="none" strike="noStrike" cap="none">
                <a:solidFill>
                  <a:schemeClr val="dk1"/>
                </a:solidFill>
                <a:latin typeface="Arial"/>
                <a:ea typeface="Arial"/>
                <a:cs typeface="Arial"/>
                <a:sym typeface="Arial"/>
              </a:rPr>
              <a:t>NAMING THE PICTURE – BATCH CUSTOMERS ONLY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09600" y="22860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990033"/>
              </a:buClr>
              <a:buSzPts val="2800"/>
              <a:buFont typeface="Noto Sans Symbols"/>
              <a:buNone/>
            </a:pPr>
            <a:endParaRPr sz="2800" b="1" i="0" u="none" strike="noStrike" cap="none">
              <a:solidFill>
                <a:srgbClr val="005390"/>
              </a:solidFill>
              <a:latin typeface="Arial"/>
              <a:ea typeface="Arial"/>
              <a:cs typeface="Arial"/>
              <a:sym typeface="Arial"/>
            </a:endParaRPr>
          </a:p>
          <a:p>
            <a:pPr marL="342900" marR="0" lvl="0" indent="-342900" algn="l" rtl="0">
              <a:spcBef>
                <a:spcPts val="480"/>
              </a:spcBef>
              <a:spcAft>
                <a:spcPts val="0"/>
              </a:spcAft>
              <a:buClr>
                <a:srgbClr val="990033"/>
              </a:buClr>
              <a:buSzPts val="2400"/>
              <a:buFont typeface="Noto Sans Symbols"/>
              <a:buChar char="➢"/>
            </a:pPr>
            <a:r>
              <a:rPr lang="en-US" sz="2400" b="0" i="0" u="none" strike="noStrike" cap="none">
                <a:solidFill>
                  <a:srgbClr val="003399"/>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ICN:                 1236WW70580001   (without suffix)</a:t>
            </a:r>
            <a:endParaRPr/>
          </a:p>
          <a:p>
            <a:pPr marL="342900" marR="0" lvl="0" indent="-342900" algn="l" rtl="0">
              <a:spcBef>
                <a:spcPts val="480"/>
              </a:spcBef>
              <a:spcAft>
                <a:spcPts val="0"/>
              </a:spcAft>
              <a:buClr>
                <a:srgbClr val="990033"/>
              </a:buClr>
              <a:buSzPts val="2400"/>
              <a:buFont typeface="Noto Sans Symbols"/>
              <a:buChar char="➢"/>
            </a:pPr>
            <a:r>
              <a:rPr lang="en-US" sz="2400" b="0" i="0" u="none" strike="noStrike" cap="none">
                <a:solidFill>
                  <a:srgbClr val="003399"/>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Picture Name: 1236WW70580001A</a:t>
            </a:r>
            <a:endParaRPr/>
          </a:p>
          <a:p>
            <a:pPr marL="342900" marR="0" lvl="0" indent="-342900" algn="l" rtl="0">
              <a:spcBef>
                <a:spcPts val="480"/>
              </a:spcBef>
              <a:spcAft>
                <a:spcPts val="0"/>
              </a:spcAft>
              <a:buClr>
                <a:srgbClr val="990033"/>
              </a:buClr>
              <a:buSzPts val="2400"/>
              <a:buFont typeface="Noto Sans Symbols"/>
              <a:buChar char="➢"/>
            </a:pPr>
            <a:r>
              <a:rPr lang="en-US" sz="2400" b="0" i="0" u="none" strike="noStrike" cap="none">
                <a:solidFill>
                  <a:schemeClr val="dk1"/>
                </a:solidFill>
                <a:latin typeface="Arial"/>
                <a:ea typeface="Arial"/>
                <a:cs typeface="Arial"/>
                <a:sym typeface="Arial"/>
              </a:rPr>
              <a:t> File Name:      1236WW70580001A.JPG</a:t>
            </a:r>
            <a:endParaRPr/>
          </a:p>
          <a:p>
            <a:pPr marL="342900" marR="0" lvl="0" indent="-342900" algn="l" rtl="0">
              <a:spcBef>
                <a:spcPts val="480"/>
              </a:spcBef>
              <a:spcAft>
                <a:spcPts val="0"/>
              </a:spcAft>
              <a:buClr>
                <a:srgbClr val="990033"/>
              </a:buClr>
              <a:buSzPts val="2400"/>
              <a:buFont typeface="Noto Sans Symbols"/>
              <a:buNone/>
            </a:pPr>
            <a:endParaRPr sz="2400" b="0" i="0" u="none" strike="noStrike" cap="none">
              <a:solidFill>
                <a:schemeClr val="dk1"/>
              </a:solidFill>
              <a:latin typeface="Arial"/>
              <a:ea typeface="Arial"/>
              <a:cs typeface="Arial"/>
              <a:sym typeface="Arial"/>
            </a:endParaRPr>
          </a:p>
          <a:p>
            <a:pPr marL="342900" marR="0" lvl="0" indent="-342900" algn="l" rtl="0">
              <a:spcBef>
                <a:spcPts val="480"/>
              </a:spcBef>
              <a:spcAft>
                <a:spcPts val="0"/>
              </a:spcAft>
              <a:buClr>
                <a:srgbClr val="990033"/>
              </a:buClr>
              <a:buSzPts val="2400"/>
              <a:buFont typeface="Noto Sans Symbols"/>
              <a:buChar char="➢"/>
            </a:pPr>
            <a:r>
              <a:rPr lang="en-US" sz="2400" b="0" i="0" u="none" strike="noStrike" cap="none">
                <a:solidFill>
                  <a:srgbClr val="003399"/>
                </a:solidFill>
                <a:latin typeface="Arial"/>
                <a:ea typeface="Arial"/>
                <a:cs typeface="Arial"/>
                <a:sym typeface="Arial"/>
              </a:rPr>
              <a:t> </a:t>
            </a:r>
            <a:r>
              <a:rPr lang="en-US" sz="2400" b="1" i="0" u="none" strike="noStrike" cap="none">
                <a:solidFill>
                  <a:schemeClr val="accent2"/>
                </a:solidFill>
                <a:latin typeface="Arial"/>
                <a:ea typeface="Arial"/>
                <a:cs typeface="Arial"/>
                <a:sym typeface="Arial"/>
              </a:rPr>
              <a:t>ICN:                  1236WW70580001A (with suffix)</a:t>
            </a:r>
            <a:endParaRPr/>
          </a:p>
          <a:p>
            <a:pPr marL="342900" marR="0" lvl="0" indent="-342900" algn="l" rtl="0">
              <a:lnSpc>
                <a:spcPct val="80000"/>
              </a:lnSpc>
              <a:spcBef>
                <a:spcPts val="480"/>
              </a:spcBef>
              <a:spcAft>
                <a:spcPts val="0"/>
              </a:spcAft>
              <a:buClr>
                <a:srgbClr val="990033"/>
              </a:buClr>
              <a:buSzPts val="2400"/>
              <a:buFont typeface="Noto Sans Symbols"/>
              <a:buChar char="➢"/>
            </a:pPr>
            <a:r>
              <a:rPr lang="en-US" sz="2400" b="1" i="0" u="none" strike="noStrike" cap="none">
                <a:solidFill>
                  <a:schemeClr val="accent2"/>
                </a:solidFill>
                <a:latin typeface="Arial"/>
                <a:ea typeface="Arial"/>
                <a:cs typeface="Arial"/>
                <a:sym typeface="Arial"/>
              </a:rPr>
              <a:t> Picture Name: 1236WW70580001AA</a:t>
            </a:r>
            <a:endParaRPr/>
          </a:p>
          <a:p>
            <a:pPr marL="342900" marR="0" lvl="0" indent="-342900" algn="l" rtl="0">
              <a:lnSpc>
                <a:spcPct val="80000"/>
              </a:lnSpc>
              <a:spcBef>
                <a:spcPts val="480"/>
              </a:spcBef>
              <a:spcAft>
                <a:spcPts val="0"/>
              </a:spcAft>
              <a:buClr>
                <a:srgbClr val="990033"/>
              </a:buClr>
              <a:buSzPts val="2400"/>
              <a:buFont typeface="Noto Sans Symbols"/>
              <a:buChar char="➢"/>
            </a:pPr>
            <a:r>
              <a:rPr lang="en-US" sz="2400" b="1" i="0" u="none" strike="noStrike" cap="none">
                <a:solidFill>
                  <a:schemeClr val="accent2"/>
                </a:solidFill>
                <a:latin typeface="Arial"/>
                <a:ea typeface="Arial"/>
                <a:cs typeface="Arial"/>
                <a:sym typeface="Arial"/>
              </a:rPr>
              <a:t> File Name:       1236WW70580001AA.JPG</a:t>
            </a:r>
            <a:endParaRPr/>
          </a:p>
          <a:p>
            <a:pPr marL="342900" marR="0" lvl="0" indent="-342900" algn="l" rtl="0">
              <a:spcBef>
                <a:spcPts val="480"/>
              </a:spcBef>
              <a:spcAft>
                <a:spcPts val="0"/>
              </a:spcAft>
              <a:buClr>
                <a:srgbClr val="990033"/>
              </a:buClr>
              <a:buSzPts val="2400"/>
              <a:buFont typeface="Noto Sans Symbols"/>
              <a:buNone/>
            </a:pPr>
            <a:endParaRPr sz="2400" b="0" i="0" u="none" strike="noStrike" cap="none">
              <a:solidFill>
                <a:schemeClr val="accent2"/>
              </a:solidFill>
              <a:latin typeface="Arial"/>
              <a:ea typeface="Arial"/>
              <a:cs typeface="Arial"/>
              <a:sym typeface="Arial"/>
            </a:endParaRPr>
          </a:p>
        </p:txBody>
      </p:sp>
      <p:sp>
        <p:nvSpPr>
          <p:cNvPr id="291" name="Shape 291" descr="When you batch pictures for your reports, please make sure all pictures have the correct suffix and are in jpg format." title="Naming Pictures"/>
          <p:cNvSpPr/>
          <p:nvPr/>
        </p:nvSpPr>
        <p:spPr>
          <a:xfrm>
            <a:off x="6629400" y="3657600"/>
            <a:ext cx="1257300" cy="457200"/>
          </a:xfrm>
          <a:prstGeom prst="leftArrow">
            <a:avLst>
              <a:gd name="adj1" fmla="val 50000"/>
              <a:gd name="adj2" fmla="val 68750"/>
            </a:avLst>
          </a:prstGeom>
          <a:solidFill>
            <a:srgbClr val="FF66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92" name="Shape 292" descr="The example below is showing how to correctly identify all the pictures with correct suffix and being in jpg format." title="Batching Pictures"/>
          <p:cNvSpPr/>
          <p:nvPr/>
        </p:nvSpPr>
        <p:spPr>
          <a:xfrm>
            <a:off x="7162800" y="5257800"/>
            <a:ext cx="1257300" cy="457200"/>
          </a:xfrm>
          <a:prstGeom prst="leftArrow">
            <a:avLst>
              <a:gd name="adj1" fmla="val 50000"/>
              <a:gd name="adj2" fmla="val 68750"/>
            </a:avLst>
          </a:prstGeom>
          <a:solidFill>
            <a:srgbClr val="FF66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293" name="Shape 293"/>
          <p:cNvSpPr txBox="1">
            <a:spLocks noGrp="1"/>
          </p:cNvSpPr>
          <p:nvPr>
            <p:ph type="title"/>
          </p:nvPr>
        </p:nvSpPr>
        <p:spPr>
          <a:xfrm>
            <a:off x="381000" y="0"/>
            <a:ext cx="8763000" cy="1006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0" u="none" strike="noStrike" cap="none">
                <a:solidFill>
                  <a:srgbClr val="005390"/>
                </a:solidFill>
                <a:latin typeface="Arial"/>
                <a:ea typeface="Arial"/>
                <a:cs typeface="Arial"/>
                <a:sym typeface="Arial"/>
              </a:rPr>
              <a:t> </a:t>
            </a:r>
            <a:r>
              <a:rPr lang="en-US" sz="3000" b="1" i="0" u="none" strike="noStrike" cap="none">
                <a:solidFill>
                  <a:schemeClr val="dk1"/>
                </a:solidFill>
                <a:latin typeface="Arial"/>
                <a:ea typeface="Arial"/>
                <a:cs typeface="Arial"/>
                <a:sym typeface="Arial"/>
              </a:rPr>
              <a:t>NAMING THE PICTURE – BATCH CUSTOMERS ONLY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990600" y="2209800"/>
            <a:ext cx="7467600" cy="42672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990033"/>
              </a:buClr>
              <a:buSzPts val="2000"/>
              <a:buFont typeface="Noto Sans Symbols"/>
              <a:buNone/>
            </a:pPr>
            <a:endParaRPr sz="2000" b="0" i="0" u="none" strike="noStrike" cap="none">
              <a:solidFill>
                <a:srgbClr val="003399"/>
              </a:solidFill>
              <a:latin typeface="Arial"/>
              <a:ea typeface="Arial"/>
              <a:cs typeface="Arial"/>
              <a:sym typeface="Arial"/>
            </a:endParaRPr>
          </a:p>
          <a:p>
            <a:pPr marL="342900" marR="0" lvl="0" indent="-342900" algn="ctr" rtl="0">
              <a:lnSpc>
                <a:spcPct val="9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a:t>
            </a:r>
            <a:r>
              <a:rPr lang="en-US" sz="1800" b="1" i="0" u="none" strike="noStrike" cap="none">
                <a:solidFill>
                  <a:srgbClr val="FF0000"/>
                </a:solidFill>
                <a:latin typeface="Arial"/>
                <a:ea typeface="Arial"/>
                <a:cs typeface="Arial"/>
                <a:sym typeface="Arial"/>
              </a:rPr>
              <a:t>Example of 1 item, which have 12 different photos of that item.</a:t>
            </a:r>
            <a:r>
              <a:rPr lang="en-US" sz="1800" b="0" i="0" u="none" strike="noStrike" cap="none">
                <a:solidFill>
                  <a:schemeClr val="accent1"/>
                </a:solidFill>
                <a:latin typeface="Arial"/>
                <a:ea typeface="Arial"/>
                <a:cs typeface="Arial"/>
                <a:sym typeface="Arial"/>
              </a:rPr>
              <a:t>.</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1</a:t>
            </a:r>
            <a:r>
              <a:rPr lang="en-US" sz="2000" b="0" i="0" u="none" strike="noStrike" cap="none" baseline="30000">
                <a:solidFill>
                  <a:srgbClr val="003399"/>
                </a:solidFill>
                <a:latin typeface="Arial"/>
                <a:ea typeface="Arial"/>
                <a:cs typeface="Arial"/>
                <a:sym typeface="Arial"/>
              </a:rPr>
              <a:t>st</a:t>
            </a:r>
            <a:r>
              <a:rPr lang="en-US" sz="2000" b="0" i="0" u="none" strike="noStrike" cap="none">
                <a:solidFill>
                  <a:srgbClr val="003399"/>
                </a:solidFill>
                <a:latin typeface="Arial"/>
                <a:ea typeface="Arial"/>
                <a:cs typeface="Arial"/>
                <a:sym typeface="Arial"/>
              </a:rPr>
              <a:t>   Photo  – 1236WW70600001A.JPG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2</a:t>
            </a:r>
            <a:r>
              <a:rPr lang="en-US" sz="2000" b="0" i="0" u="none" strike="noStrike" cap="none" baseline="30000">
                <a:solidFill>
                  <a:srgbClr val="003399"/>
                </a:solidFill>
                <a:latin typeface="Arial"/>
                <a:ea typeface="Arial"/>
                <a:cs typeface="Arial"/>
                <a:sym typeface="Arial"/>
              </a:rPr>
              <a:t>nd</a:t>
            </a:r>
            <a:r>
              <a:rPr lang="en-US" sz="2000" b="0" i="0" u="none" strike="noStrike" cap="none">
                <a:solidFill>
                  <a:srgbClr val="003399"/>
                </a:solidFill>
                <a:latin typeface="Arial"/>
                <a:ea typeface="Arial"/>
                <a:cs typeface="Arial"/>
                <a:sym typeface="Arial"/>
              </a:rPr>
              <a:t>  Photo  – 1236WW70600001B.JPG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3</a:t>
            </a:r>
            <a:r>
              <a:rPr lang="en-US" sz="2000" b="0" i="0" u="none" strike="noStrike" cap="none" baseline="30000">
                <a:solidFill>
                  <a:srgbClr val="003399"/>
                </a:solidFill>
                <a:latin typeface="Arial"/>
                <a:ea typeface="Arial"/>
                <a:cs typeface="Arial"/>
                <a:sym typeface="Arial"/>
              </a:rPr>
              <a:t>rd</a:t>
            </a:r>
            <a:r>
              <a:rPr lang="en-US" sz="2000" b="0" i="0" u="none" strike="noStrike" cap="none">
                <a:solidFill>
                  <a:srgbClr val="003399"/>
                </a:solidFill>
                <a:latin typeface="Arial"/>
                <a:ea typeface="Arial"/>
                <a:cs typeface="Arial"/>
                <a:sym typeface="Arial"/>
              </a:rPr>
              <a:t>   Photo  – 1236WW70600001C.JPG </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4</a:t>
            </a:r>
            <a:r>
              <a:rPr lang="en-US" sz="2000" b="0" i="0" u="none" strike="noStrike" cap="none" baseline="30000">
                <a:solidFill>
                  <a:srgbClr val="003399"/>
                </a:solidFill>
                <a:latin typeface="Arial"/>
                <a:ea typeface="Arial"/>
                <a:cs typeface="Arial"/>
                <a:sym typeface="Arial"/>
              </a:rPr>
              <a:t>th</a:t>
            </a:r>
            <a:r>
              <a:rPr lang="en-US" sz="2000" b="0" i="0" u="none" strike="noStrike" cap="none">
                <a:solidFill>
                  <a:srgbClr val="003399"/>
                </a:solidFill>
                <a:latin typeface="Arial"/>
                <a:ea typeface="Arial"/>
                <a:cs typeface="Arial"/>
                <a:sym typeface="Arial"/>
              </a:rPr>
              <a:t>   Photo  – 1236WW70600001D.JPG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5</a:t>
            </a:r>
            <a:r>
              <a:rPr lang="en-US" sz="2000" b="0" i="0" u="none" strike="noStrike" cap="none" baseline="30000">
                <a:solidFill>
                  <a:srgbClr val="003399"/>
                </a:solidFill>
                <a:latin typeface="Arial"/>
                <a:ea typeface="Arial"/>
                <a:cs typeface="Arial"/>
                <a:sym typeface="Arial"/>
              </a:rPr>
              <a:t>th</a:t>
            </a:r>
            <a:r>
              <a:rPr lang="en-US" sz="2000" b="0" i="0" u="none" strike="noStrike" cap="none">
                <a:solidFill>
                  <a:srgbClr val="003399"/>
                </a:solidFill>
                <a:latin typeface="Arial"/>
                <a:ea typeface="Arial"/>
                <a:cs typeface="Arial"/>
                <a:sym typeface="Arial"/>
              </a:rPr>
              <a:t>   Photo  – 1236WW70600001E.JPG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6</a:t>
            </a:r>
            <a:r>
              <a:rPr lang="en-US" sz="2000" b="0" i="0" u="none" strike="noStrike" cap="none" baseline="30000">
                <a:solidFill>
                  <a:srgbClr val="003399"/>
                </a:solidFill>
                <a:latin typeface="Arial"/>
                <a:ea typeface="Arial"/>
                <a:cs typeface="Arial"/>
                <a:sym typeface="Arial"/>
              </a:rPr>
              <a:t>th</a:t>
            </a:r>
            <a:r>
              <a:rPr lang="en-US" sz="2000" b="0" i="0" u="none" strike="noStrike" cap="none">
                <a:solidFill>
                  <a:srgbClr val="003399"/>
                </a:solidFill>
                <a:latin typeface="Arial"/>
                <a:ea typeface="Arial"/>
                <a:cs typeface="Arial"/>
                <a:sym typeface="Arial"/>
              </a:rPr>
              <a:t>   Photo  – 1236WW70600001F.JPG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7</a:t>
            </a:r>
            <a:r>
              <a:rPr lang="en-US" sz="2000" b="0" i="0" u="none" strike="noStrike" cap="none" baseline="30000">
                <a:solidFill>
                  <a:srgbClr val="003399"/>
                </a:solidFill>
                <a:latin typeface="Arial"/>
                <a:ea typeface="Arial"/>
                <a:cs typeface="Arial"/>
                <a:sym typeface="Arial"/>
              </a:rPr>
              <a:t>th</a:t>
            </a:r>
            <a:r>
              <a:rPr lang="en-US" sz="2000" b="0" i="0" u="none" strike="noStrike" cap="none">
                <a:solidFill>
                  <a:srgbClr val="003399"/>
                </a:solidFill>
                <a:latin typeface="Arial"/>
                <a:ea typeface="Arial"/>
                <a:cs typeface="Arial"/>
                <a:sym typeface="Arial"/>
              </a:rPr>
              <a:t>   Photo  – 1236WW70600001G.JPG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8</a:t>
            </a:r>
            <a:r>
              <a:rPr lang="en-US" sz="2000" b="0" i="0" u="none" strike="noStrike" cap="none" baseline="30000">
                <a:solidFill>
                  <a:srgbClr val="003399"/>
                </a:solidFill>
                <a:latin typeface="Arial"/>
                <a:ea typeface="Arial"/>
                <a:cs typeface="Arial"/>
                <a:sym typeface="Arial"/>
              </a:rPr>
              <a:t>th</a:t>
            </a:r>
            <a:r>
              <a:rPr lang="en-US" sz="2000" b="0" i="0" u="none" strike="noStrike" cap="none">
                <a:solidFill>
                  <a:srgbClr val="003399"/>
                </a:solidFill>
                <a:latin typeface="Arial"/>
                <a:ea typeface="Arial"/>
                <a:cs typeface="Arial"/>
                <a:sym typeface="Arial"/>
              </a:rPr>
              <a:t>   Photo –  1236WW70600001H.JPG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9</a:t>
            </a:r>
            <a:r>
              <a:rPr lang="en-US" sz="2000" b="0" i="0" u="none" strike="noStrike" cap="none" baseline="30000">
                <a:solidFill>
                  <a:srgbClr val="003399"/>
                </a:solidFill>
                <a:latin typeface="Arial"/>
                <a:ea typeface="Arial"/>
                <a:cs typeface="Arial"/>
                <a:sym typeface="Arial"/>
              </a:rPr>
              <a:t>th</a:t>
            </a:r>
            <a:r>
              <a:rPr lang="en-US" sz="2000" b="0" i="0" u="none" strike="noStrike" cap="none">
                <a:solidFill>
                  <a:srgbClr val="003399"/>
                </a:solidFill>
                <a:latin typeface="Arial"/>
                <a:ea typeface="Arial"/>
                <a:cs typeface="Arial"/>
                <a:sym typeface="Arial"/>
              </a:rPr>
              <a:t>   Photo –  1236WW70600001J.JPG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10</a:t>
            </a:r>
            <a:r>
              <a:rPr lang="en-US" sz="2000" b="0" i="0" u="none" strike="noStrike" cap="none" baseline="30000">
                <a:solidFill>
                  <a:srgbClr val="003399"/>
                </a:solidFill>
                <a:latin typeface="Arial"/>
                <a:ea typeface="Arial"/>
                <a:cs typeface="Arial"/>
                <a:sym typeface="Arial"/>
              </a:rPr>
              <a:t>th   </a:t>
            </a:r>
            <a:r>
              <a:rPr lang="en-US" sz="2000" b="0" i="0" u="none" strike="noStrike" cap="none">
                <a:solidFill>
                  <a:srgbClr val="003399"/>
                </a:solidFill>
                <a:latin typeface="Arial"/>
                <a:ea typeface="Arial"/>
                <a:cs typeface="Arial"/>
                <a:sym typeface="Arial"/>
              </a:rPr>
              <a:t>Photo –  1236WW70600001K.JPG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11</a:t>
            </a:r>
            <a:r>
              <a:rPr lang="en-US" sz="2000" b="0" i="0" u="none" strike="noStrike" cap="none" baseline="30000">
                <a:solidFill>
                  <a:srgbClr val="003399"/>
                </a:solidFill>
                <a:latin typeface="Arial"/>
                <a:ea typeface="Arial"/>
                <a:cs typeface="Arial"/>
                <a:sym typeface="Arial"/>
              </a:rPr>
              <a:t>th</a:t>
            </a:r>
            <a:r>
              <a:rPr lang="en-US" sz="2000" b="0" i="0" u="none" strike="noStrike" cap="none">
                <a:solidFill>
                  <a:srgbClr val="003399"/>
                </a:solidFill>
                <a:latin typeface="Arial"/>
                <a:ea typeface="Arial"/>
                <a:cs typeface="Arial"/>
                <a:sym typeface="Arial"/>
              </a:rPr>
              <a:t>  Photo –  1236WW70600001L.JPG</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rgbClr val="003399"/>
                </a:solidFill>
                <a:latin typeface="Arial"/>
                <a:ea typeface="Arial"/>
                <a:cs typeface="Arial"/>
                <a:sym typeface="Arial"/>
              </a:rPr>
              <a:t>   12</a:t>
            </a:r>
            <a:r>
              <a:rPr lang="en-US" sz="2000" b="0" i="0" u="none" strike="noStrike" cap="none" baseline="30000">
                <a:solidFill>
                  <a:srgbClr val="003399"/>
                </a:solidFill>
                <a:latin typeface="Arial"/>
                <a:ea typeface="Arial"/>
                <a:cs typeface="Arial"/>
                <a:sym typeface="Arial"/>
              </a:rPr>
              <a:t>th</a:t>
            </a:r>
            <a:r>
              <a:rPr lang="en-US" sz="2000" b="0" i="0" u="none" strike="noStrike" cap="none">
                <a:solidFill>
                  <a:srgbClr val="003399"/>
                </a:solidFill>
                <a:latin typeface="Arial"/>
                <a:ea typeface="Arial"/>
                <a:cs typeface="Arial"/>
                <a:sym typeface="Arial"/>
              </a:rPr>
              <a:t>  Photo –  1236WW70600001M.JPG</a:t>
            </a:r>
            <a:endParaRPr/>
          </a:p>
        </p:txBody>
      </p:sp>
      <p:sp>
        <p:nvSpPr>
          <p:cNvPr id="299" name="Shape 299"/>
          <p:cNvSpPr txBox="1">
            <a:spLocks noGrp="1"/>
          </p:cNvSpPr>
          <p:nvPr>
            <p:ph type="title"/>
          </p:nvPr>
        </p:nvSpPr>
        <p:spPr>
          <a:xfrm>
            <a:off x="381000" y="0"/>
            <a:ext cx="8763000" cy="1006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0" u="none" strike="noStrike" cap="none">
                <a:solidFill>
                  <a:srgbClr val="005390"/>
                </a:solidFill>
                <a:latin typeface="Arial"/>
                <a:ea typeface="Arial"/>
                <a:cs typeface="Arial"/>
                <a:sym typeface="Arial"/>
              </a:rPr>
              <a:t> </a:t>
            </a:r>
            <a:r>
              <a:rPr lang="en-US" sz="3000" b="1" i="0" u="none" strike="noStrike" cap="none">
                <a:solidFill>
                  <a:schemeClr val="dk1"/>
                </a:solidFill>
                <a:latin typeface="Arial"/>
                <a:ea typeface="Arial"/>
                <a:cs typeface="Arial"/>
                <a:sym typeface="Arial"/>
              </a:rPr>
              <a:t>NAMING THE PICTURE – BATCH CUSTOMERS ONLY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0" y="381000"/>
            <a:ext cx="9144000" cy="5191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DESIRED PICTURE CRITERIA</a:t>
            </a:r>
            <a:endParaRPr/>
          </a:p>
        </p:txBody>
      </p:sp>
      <p:sp>
        <p:nvSpPr>
          <p:cNvPr id="85" name="Shape 85"/>
          <p:cNvSpPr txBox="1">
            <a:spLocks noGrp="1"/>
          </p:cNvSpPr>
          <p:nvPr>
            <p:ph type="body" idx="1"/>
          </p:nvPr>
        </p:nvSpPr>
        <p:spPr>
          <a:xfrm>
            <a:off x="762000" y="25908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Property reported for utilization or sale meeting the following criteria should be accompanied by informative and good quality photographs.</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Property at or above the agency financial accountability threshold; or </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1" i="0" u="none" strike="noStrike" cap="none">
                <a:solidFill>
                  <a:srgbClr val="FF0000"/>
                </a:solidFill>
                <a:latin typeface="Arial"/>
                <a:ea typeface="Arial"/>
                <a:cs typeface="Arial"/>
                <a:sym typeface="Arial"/>
              </a:rPr>
              <a:t>Property in the following Federal Supply Groups (FSG)/Classes (FSC) with an original acquisition cost exceeding $300.</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0" y="0"/>
            <a:ext cx="9144000" cy="554038"/>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0" u="none" strike="noStrike" cap="none">
                <a:solidFill>
                  <a:srgbClr val="005390"/>
                </a:solidFill>
                <a:latin typeface="Arial"/>
                <a:ea typeface="Arial"/>
                <a:cs typeface="Arial"/>
                <a:sym typeface="Arial"/>
              </a:rPr>
              <a:t> </a:t>
            </a:r>
            <a:r>
              <a:rPr lang="en-US" sz="3000" b="1" i="0" u="none" strike="noStrike" cap="none">
                <a:solidFill>
                  <a:schemeClr val="dk1"/>
                </a:solidFill>
                <a:latin typeface="Arial"/>
                <a:ea typeface="Arial"/>
                <a:cs typeface="Arial"/>
                <a:sym typeface="Arial"/>
              </a:rPr>
              <a:t>EMAIL REGARDING PICTURES</a:t>
            </a:r>
            <a:endParaRPr/>
          </a:p>
        </p:txBody>
      </p:sp>
      <p:sp>
        <p:nvSpPr>
          <p:cNvPr id="306" name="Shape 306" descr="GSAXcess® Logo">
            <a:hlinkClick r:id="rId3"/>
          </p:cNvPr>
          <p:cNvSpPr/>
          <p:nvPr/>
        </p:nvSpPr>
        <p:spPr>
          <a:xfrm>
            <a:off x="161925" y="-334963"/>
            <a:ext cx="2762250" cy="638176"/>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07" name="Shape 307" descr="If you reported property that meet the criteria specified previously and did not report pictures with the property item within five days, you will receive an email from GSAXcess requesting you to submit pictures." title="Email Regarding Pictures"/>
          <p:cNvSpPr/>
          <p:nvPr/>
        </p:nvSpPr>
        <p:spPr>
          <a:xfrm>
            <a:off x="3062288" y="-334963"/>
            <a:ext cx="285750" cy="28575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08" name="Shape 308" descr="USA Flag"/>
          <p:cNvSpPr/>
          <p:nvPr/>
        </p:nvSpPr>
        <p:spPr>
          <a:xfrm>
            <a:off x="3405188" y="-334963"/>
            <a:ext cx="2295525" cy="638176"/>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09" name="Shape 309" descr="USA Flag"/>
          <p:cNvSpPr/>
          <p:nvPr/>
        </p:nvSpPr>
        <p:spPr>
          <a:xfrm>
            <a:off x="5816600" y="-334963"/>
            <a:ext cx="2276475" cy="638176"/>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310" name="Shape 310" descr="GSAXcess Property Data Update screen highlighting property pictures"/>
          <p:cNvPicPr preferRelativeResize="0"/>
          <p:nvPr/>
        </p:nvPicPr>
        <p:blipFill rotWithShape="1">
          <a:blip r:embed="rId4">
            <a:alphaModFix/>
          </a:blip>
          <a:srcRect l="14166" t="8888" r="23334" b="14443"/>
          <a:stretch/>
        </p:blipFill>
        <p:spPr>
          <a:xfrm>
            <a:off x="0" y="533400"/>
            <a:ext cx="9144000" cy="6324600"/>
          </a:xfrm>
          <a:prstGeom prst="rect">
            <a:avLst/>
          </a:prstGeom>
          <a:noFill/>
          <a:ln>
            <a:noFill/>
          </a:ln>
        </p:spPr>
      </p:pic>
      <p:sp>
        <p:nvSpPr>
          <p:cNvPr id="311" name="Shape 311" descr="This example is showing what the email from GSAXcess will look like if your property that was reported does not have any pictures, requesting you to upload pictures." title="Email"/>
          <p:cNvSpPr/>
          <p:nvPr/>
        </p:nvSpPr>
        <p:spPr>
          <a:xfrm rot="-3810826">
            <a:off x="5280026" y="7000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12" name="Shape 312" descr="The example provides the information regarding the report needing pictures, reminding you to upload pictures for the report." title="Example - Email Regarding Pictures"/>
          <p:cNvSpPr/>
          <p:nvPr/>
        </p:nvSpPr>
        <p:spPr>
          <a:xfrm rot="-3810826">
            <a:off x="7337426" y="28336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13" name="Shape 313" descr="Decorative Image" title="Decorative Image"/>
          <p:cNvSpPr/>
          <p:nvPr/>
        </p:nvSpPr>
        <p:spPr>
          <a:xfrm>
            <a:off x="0" y="4572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320" name="Shape 320" descr="GSAXcess Main Menu screen displaying the position of the Upload Multiple ICN Pictures and Document hypertext."/>
          <p:cNvPicPr preferRelativeResize="0"/>
          <p:nvPr/>
        </p:nvPicPr>
        <p:blipFill rotWithShape="1">
          <a:blip r:embed="rId3">
            <a:alphaModFix/>
          </a:blip>
          <a:srcRect l="832" t="1111" r="1665" b="20000"/>
          <a:stretch/>
        </p:blipFill>
        <p:spPr>
          <a:xfrm>
            <a:off x="0" y="457200"/>
            <a:ext cx="9144000" cy="6400800"/>
          </a:xfrm>
          <a:prstGeom prst="rect">
            <a:avLst/>
          </a:prstGeom>
          <a:noFill/>
          <a:ln>
            <a:noFill/>
          </a:ln>
        </p:spPr>
      </p:pic>
      <p:sp>
        <p:nvSpPr>
          <p:cNvPr id="321" name="Shape 321" descr="To upload pictures from the Main Menu, click on Upload Multiple ICN Pictures/Documents under the Report Property Menu." title="Main Menu"/>
          <p:cNvSpPr/>
          <p:nvPr/>
        </p:nvSpPr>
        <p:spPr>
          <a:xfrm rot="-3810826">
            <a:off x="3222626" y="29860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22" name="Shape 322"/>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 Hypertext</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329" name="Shape 329" descr="GSAXcess Pictures screen displaying the click to upload documents button."/>
          <p:cNvPicPr preferRelativeResize="0"/>
          <p:nvPr/>
        </p:nvPicPr>
        <p:blipFill rotWithShape="1">
          <a:blip r:embed="rId3">
            <a:alphaModFix/>
          </a:blip>
          <a:srcRect l="1665" t="5556" r="3333" b="13332"/>
          <a:stretch/>
        </p:blipFill>
        <p:spPr>
          <a:xfrm>
            <a:off x="0" y="457200"/>
            <a:ext cx="9144000" cy="6400800"/>
          </a:xfrm>
          <a:prstGeom prst="rect">
            <a:avLst/>
          </a:prstGeom>
          <a:noFill/>
          <a:ln>
            <a:noFill/>
          </a:ln>
        </p:spPr>
      </p:pic>
      <p:sp>
        <p:nvSpPr>
          <p:cNvPr id="330" name="Shape 330" descr="To upload documents to your report, click on upload documents in the right hand corner." title="Upload Documents"/>
          <p:cNvSpPr/>
          <p:nvPr/>
        </p:nvSpPr>
        <p:spPr>
          <a:xfrm rot="-3810826">
            <a:off x="7642226" y="16144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31" name="Shape 331"/>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338" name="Shape 338" descr="GSAXcess Document Upload screen displaying step 1, #1 of select documents files."/>
          <p:cNvPicPr preferRelativeResize="0"/>
          <p:nvPr/>
        </p:nvPicPr>
        <p:blipFill rotWithShape="1">
          <a:blip r:embed="rId3">
            <a:alphaModFix/>
          </a:blip>
          <a:srcRect l="1665" t="5556" r="4167" b="15556"/>
          <a:stretch/>
        </p:blipFill>
        <p:spPr>
          <a:xfrm>
            <a:off x="0" y="457200"/>
            <a:ext cx="9144000" cy="6400800"/>
          </a:xfrm>
          <a:prstGeom prst="rect">
            <a:avLst/>
          </a:prstGeom>
          <a:noFill/>
          <a:ln>
            <a:noFill/>
          </a:ln>
        </p:spPr>
      </p:pic>
      <p:sp>
        <p:nvSpPr>
          <p:cNvPr id="339" name="Shape 339" descr="To select documents, click on 1. Select Document Files." title="Select Documents"/>
          <p:cNvSpPr/>
          <p:nvPr/>
        </p:nvSpPr>
        <p:spPr>
          <a:xfrm rot="-3810826">
            <a:off x="1851026" y="23764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40" name="Shape 340"/>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347" name="Shape 347" descr="GSAXcess Document Upload screen displaying #1. Select Documents Files."/>
          <p:cNvPicPr preferRelativeResize="0"/>
          <p:nvPr/>
        </p:nvPicPr>
        <p:blipFill rotWithShape="1">
          <a:blip r:embed="rId3">
            <a:alphaModFix/>
          </a:blip>
          <a:srcRect l="1665" t="5556" r="4167" b="15556"/>
          <a:stretch/>
        </p:blipFill>
        <p:spPr>
          <a:xfrm>
            <a:off x="0" y="457200"/>
            <a:ext cx="9144000" cy="6400800"/>
          </a:xfrm>
          <a:prstGeom prst="rect">
            <a:avLst/>
          </a:prstGeom>
          <a:noFill/>
          <a:ln>
            <a:noFill/>
          </a:ln>
        </p:spPr>
      </p:pic>
      <p:sp>
        <p:nvSpPr>
          <p:cNvPr id="348" name="Shape 348" descr="Click on 1. Select Documents Files" title="Upload Documents"/>
          <p:cNvSpPr/>
          <p:nvPr/>
        </p:nvSpPr>
        <p:spPr>
          <a:xfrm rot="-3810826">
            <a:off x="1851026" y="23764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49" name="Shape 349"/>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356" name="Shape 356" descr="GSAXcess Document Upload screen displaying the select file upload screen to select documents from your computer."/>
          <p:cNvPicPr preferRelativeResize="0"/>
          <p:nvPr/>
        </p:nvPicPr>
        <p:blipFill rotWithShape="1">
          <a:blip r:embed="rId3">
            <a:alphaModFix/>
          </a:blip>
          <a:srcRect l="1665" t="5556" r="3333" b="5555"/>
          <a:stretch/>
        </p:blipFill>
        <p:spPr>
          <a:xfrm>
            <a:off x="0" y="457200"/>
            <a:ext cx="9144000" cy="6400800"/>
          </a:xfrm>
          <a:prstGeom prst="rect">
            <a:avLst/>
          </a:prstGeom>
          <a:noFill/>
          <a:ln>
            <a:noFill/>
          </a:ln>
        </p:spPr>
      </p:pic>
      <p:sp>
        <p:nvSpPr>
          <p:cNvPr id="357" name="Shape 357" descr="Select your documents and click Open" title="Upload Documents"/>
          <p:cNvSpPr/>
          <p:nvPr/>
        </p:nvSpPr>
        <p:spPr>
          <a:xfrm rot="-3810826">
            <a:off x="4975226" y="42814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58" name="Shape 358"/>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Shape 364" descr="GSAXcess Upload Document screen displaying #2. Prepare Document for upload."/>
          <p:cNvPicPr preferRelativeResize="0"/>
          <p:nvPr/>
        </p:nvPicPr>
        <p:blipFill rotWithShape="1">
          <a:blip r:embed="rId3">
            <a:alphaModFix/>
          </a:blip>
          <a:srcRect l="1665" t="5556" r="4167" b="17778"/>
          <a:stretch/>
        </p:blipFill>
        <p:spPr>
          <a:xfrm>
            <a:off x="0" y="381000"/>
            <a:ext cx="9144000" cy="6477000"/>
          </a:xfrm>
          <a:prstGeom prst="rect">
            <a:avLst/>
          </a:prstGeom>
          <a:noFill/>
          <a:ln>
            <a:noFill/>
          </a:ln>
        </p:spPr>
      </p:pic>
      <p:sp>
        <p:nvSpPr>
          <p:cNvPr id="365" name="Shape 365" descr="The document files selected will appear in the screen below 1. Select Document Files. Number 2 will appear, that says Prepare Documents for Upload. Click number 2 and the system will transfer your documents to the Rename Documents area to be renamed if needed." title="Prepare Documents"/>
          <p:cNvSpPr/>
          <p:nvPr/>
        </p:nvSpPr>
        <p:spPr>
          <a:xfrm rot="-3810826">
            <a:off x="2841626" y="20716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66" name="Shape 366" descr="The document files selected will appear in the screen below 1. Select Document Files. Number 2 will appear, that says prepare documents for upload. Click number 2 and the system tranfers your documents to the Rename documents area to be renamed if needed." title="Prepare Documents"/>
          <p:cNvSpPr/>
          <p:nvPr/>
        </p:nvSpPr>
        <p:spPr>
          <a:xfrm rot="-3810826">
            <a:off x="2232026" y="25288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67" name="Shape 367"/>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374" name="Shape 374" descr="GSAXcess Document Upload screen displaying the documents that are to be uploaded and renamed. #3. Rename Documents"/>
          <p:cNvPicPr preferRelativeResize="0"/>
          <p:nvPr/>
        </p:nvPicPr>
        <p:blipFill rotWithShape="1">
          <a:blip r:embed="rId3">
            <a:alphaModFix/>
          </a:blip>
          <a:srcRect l="1665" t="5556" r="3333" b="8888"/>
          <a:stretch/>
        </p:blipFill>
        <p:spPr>
          <a:xfrm>
            <a:off x="0" y="457200"/>
            <a:ext cx="9144000" cy="6400800"/>
          </a:xfrm>
          <a:prstGeom prst="rect">
            <a:avLst/>
          </a:prstGeom>
          <a:noFill/>
          <a:ln>
            <a:noFill/>
          </a:ln>
        </p:spPr>
      </p:pic>
      <p:sp>
        <p:nvSpPr>
          <p:cNvPr id="375" name="Shape 375" descr="To rename documents click the checkbox of the items that need to be renamed." title="Rename Documents"/>
          <p:cNvSpPr/>
          <p:nvPr/>
        </p:nvSpPr>
        <p:spPr>
          <a:xfrm rot="-3810826">
            <a:off x="7261226" y="52720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76" name="Shape 376"/>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383" name="Shape 383" descr="GSAXcess Document Upload screen displaying the Item Control Number to change the documents to."/>
          <p:cNvPicPr preferRelativeResize="0"/>
          <p:nvPr/>
        </p:nvPicPr>
        <p:blipFill rotWithShape="1">
          <a:blip r:embed="rId3">
            <a:alphaModFix/>
          </a:blip>
          <a:srcRect l="832" t="5556" r="3332" b="10000"/>
          <a:stretch/>
        </p:blipFill>
        <p:spPr>
          <a:xfrm>
            <a:off x="0" y="457200"/>
            <a:ext cx="9144000" cy="6400800"/>
          </a:xfrm>
          <a:prstGeom prst="rect">
            <a:avLst/>
          </a:prstGeom>
          <a:noFill/>
          <a:ln>
            <a:noFill/>
          </a:ln>
        </p:spPr>
      </p:pic>
      <p:sp>
        <p:nvSpPr>
          <p:cNvPr id="384" name="Shape 384" descr="Enter the Item Control Number that matches your report. Click Assign. The documents will now be renamed with the property Item Control Number." title="Item Control Number"/>
          <p:cNvSpPr/>
          <p:nvPr/>
        </p:nvSpPr>
        <p:spPr>
          <a:xfrm rot="-3810826">
            <a:off x="4746626" y="40528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85" name="Shape 385" descr="Enter the Item Control Number that matches your report. Click Assign. The documents will now be renamed with the property Item Control Number." title="Assign Documents"/>
          <p:cNvSpPr/>
          <p:nvPr/>
        </p:nvSpPr>
        <p:spPr>
          <a:xfrm rot="-7106988">
            <a:off x="5583238" y="3073400"/>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86" name="Shape 386"/>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393" name="Shape 393" descr="GSAXcess Document Upload screen displaying the new names of the documents and highlighting the document upload button."/>
          <p:cNvPicPr preferRelativeResize="0"/>
          <p:nvPr/>
        </p:nvPicPr>
        <p:blipFill rotWithShape="1">
          <a:blip r:embed="rId3">
            <a:alphaModFix/>
          </a:blip>
          <a:srcRect l="1665" t="5556" r="4167" b="10000"/>
          <a:stretch/>
        </p:blipFill>
        <p:spPr>
          <a:xfrm>
            <a:off x="0" y="457200"/>
            <a:ext cx="9144000" cy="6400800"/>
          </a:xfrm>
          <a:prstGeom prst="rect">
            <a:avLst/>
          </a:prstGeom>
          <a:noFill/>
          <a:ln>
            <a:noFill/>
          </a:ln>
        </p:spPr>
      </p:pic>
      <p:sp>
        <p:nvSpPr>
          <p:cNvPr id="394" name="Shape 394" descr="Once the Item Control Number is correct, click Upload Documents to upload your documents." title="Upload Documents"/>
          <p:cNvSpPr/>
          <p:nvPr/>
        </p:nvSpPr>
        <p:spPr>
          <a:xfrm rot="-6469175">
            <a:off x="7712076" y="5935662"/>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95" name="Shape 395" descr="Once the Item Control Number is correct, click Upload Documents to upload your documents." title="Upload Documents"/>
          <p:cNvSpPr/>
          <p:nvPr/>
        </p:nvSpPr>
        <p:spPr>
          <a:xfrm rot="8907193">
            <a:off x="8159750" y="287496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396" name="Shape 396"/>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524000" y="533400"/>
            <a:ext cx="914400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Arial"/>
                <a:ea typeface="Arial"/>
                <a:cs typeface="Arial"/>
                <a:sym typeface="Arial"/>
              </a:rPr>
              <a:t>DESIRED FSGs and FSCs PICTURES</a:t>
            </a:r>
            <a:endParaRPr/>
          </a:p>
        </p:txBody>
      </p:sp>
      <p:sp>
        <p:nvSpPr>
          <p:cNvPr id="91" name="Shape 91"/>
          <p:cNvSpPr txBox="1">
            <a:spLocks noGrp="1"/>
          </p:cNvSpPr>
          <p:nvPr>
            <p:ph type="body" idx="1"/>
          </p:nvPr>
        </p:nvSpPr>
        <p:spPr>
          <a:xfrm>
            <a:off x="457200" y="28956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Group 19 – Ships, Small Craft, Pontoons, and Floating Docks</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Group 23 – Ground Effect Vehicles, Motor Vehicles, Trailers, and Cycles</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Group 24 – Tractors</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Group 34 – Metalworking Machinery</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Group 38 – Construction, Mining, Excavating, and Highway Maintenance Equipment</a:t>
            </a:r>
            <a:endParaRPr/>
          </a:p>
          <a:p>
            <a:pPr marL="342900" marR="0" lvl="0" indent="-190500" algn="l" rtl="0">
              <a:lnSpc>
                <a:spcPct val="90000"/>
              </a:lnSpc>
              <a:spcBef>
                <a:spcPts val="480"/>
              </a:spcBef>
              <a:spcAft>
                <a:spcPts val="0"/>
              </a:spcAft>
              <a:buClr>
                <a:srgbClr val="990033"/>
              </a:buClr>
              <a:buSzPts val="2400"/>
              <a:buFont typeface="Noto Sans Symbols"/>
              <a:buNone/>
            </a:pPr>
            <a:endParaRPr sz="2400" b="0" i="0" u="none" strike="noStrike" cap="none">
              <a:solidFill>
                <a:srgbClr val="00539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403" name="Shape 403" descr="GSAXcess Document Upload success upload message and images of documents uploaded."/>
          <p:cNvPicPr preferRelativeResize="0"/>
          <p:nvPr/>
        </p:nvPicPr>
        <p:blipFill rotWithShape="1">
          <a:blip r:embed="rId3">
            <a:alphaModFix/>
          </a:blip>
          <a:srcRect l="1665" t="1111" r="4167" b="11111"/>
          <a:stretch/>
        </p:blipFill>
        <p:spPr>
          <a:xfrm>
            <a:off x="0" y="457200"/>
            <a:ext cx="9144000" cy="6400800"/>
          </a:xfrm>
          <a:prstGeom prst="rect">
            <a:avLst/>
          </a:prstGeom>
          <a:noFill/>
          <a:ln>
            <a:noFill/>
          </a:ln>
        </p:spPr>
      </p:pic>
      <p:sp>
        <p:nvSpPr>
          <p:cNvPr id="404" name="Shape 404" descr="You will receive a success message in red, showing the documents have been uploaded. The documents will display in the Existing documents area." title="Success Message"/>
          <p:cNvSpPr/>
          <p:nvPr/>
        </p:nvSpPr>
        <p:spPr>
          <a:xfrm rot="8907193">
            <a:off x="4502150" y="180816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405" name="Shape 405" descr="You will receive a success message in red at the top and the documents will display in the Existing Documents area." title="Success Message"/>
          <p:cNvSpPr/>
          <p:nvPr/>
        </p:nvSpPr>
        <p:spPr>
          <a:xfrm rot="8907193">
            <a:off x="2673350" y="36036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406" name="Shape 406"/>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413" name="Shape 413" descr="GSAXcess Create Report with arrow highlighting the Upload Multiple ICN Pictures/Documents from that Create Report screen."/>
          <p:cNvPicPr preferRelativeResize="0"/>
          <p:nvPr/>
        </p:nvPicPr>
        <p:blipFill rotWithShape="1">
          <a:blip r:embed="rId3">
            <a:alphaModFix/>
          </a:blip>
          <a:srcRect l="832" t="1111" r="2499" b="11111"/>
          <a:stretch/>
        </p:blipFill>
        <p:spPr>
          <a:xfrm>
            <a:off x="0" y="457200"/>
            <a:ext cx="9144000" cy="6400800"/>
          </a:xfrm>
          <a:prstGeom prst="rect">
            <a:avLst/>
          </a:prstGeom>
          <a:noFill/>
          <a:ln>
            <a:noFill/>
          </a:ln>
        </p:spPr>
      </p:pic>
      <p:sp>
        <p:nvSpPr>
          <p:cNvPr id="414" name="Shape 414" descr="Click on the Upload Multiple ICN Pictures/Documents hypertext in the Property Report Data Creation screen." title="Upload Multiple Documents"/>
          <p:cNvSpPr/>
          <p:nvPr/>
        </p:nvSpPr>
        <p:spPr>
          <a:xfrm rot="8907193">
            <a:off x="5645150" y="142716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415" name="Shape 415"/>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422" name="Shape 422" descr="GSAXcess Picture/Documents Upload screen."/>
          <p:cNvPicPr preferRelativeResize="0"/>
          <p:nvPr/>
        </p:nvPicPr>
        <p:blipFill rotWithShape="1">
          <a:blip r:embed="rId3">
            <a:alphaModFix/>
          </a:blip>
          <a:srcRect l="832" t="1110" r="3332" b="13333"/>
          <a:stretch/>
        </p:blipFill>
        <p:spPr>
          <a:xfrm>
            <a:off x="0" y="457200"/>
            <a:ext cx="9144000" cy="6400800"/>
          </a:xfrm>
          <a:prstGeom prst="rect">
            <a:avLst/>
          </a:prstGeom>
          <a:noFill/>
          <a:ln>
            <a:noFill/>
          </a:ln>
        </p:spPr>
      </p:pic>
      <p:sp>
        <p:nvSpPr>
          <p:cNvPr id="423" name="Shape 423" descr="Click on the Click to Upload Documents button and follow the instructions given previously. The Item Control Number will be pre-filled." title="Upload Documents"/>
          <p:cNvSpPr/>
          <p:nvPr/>
        </p:nvSpPr>
        <p:spPr>
          <a:xfrm rot="8907193">
            <a:off x="6940550" y="436563"/>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424" name="Shape 424"/>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Document Button – Main Menu</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descr="MCj00787110000[1]"/>
          <p:cNvPicPr preferRelativeResize="0"/>
          <p:nvPr/>
        </p:nvPicPr>
        <p:blipFill rotWithShape="1">
          <a:blip r:embed="rId3">
            <a:alphaModFix/>
          </a:blip>
          <a:srcRect/>
          <a:stretch/>
        </p:blipFill>
        <p:spPr>
          <a:xfrm>
            <a:off x="3733800" y="2667000"/>
            <a:ext cx="1774825" cy="3124200"/>
          </a:xfrm>
          <a:prstGeom prst="rect">
            <a:avLst/>
          </a:prstGeom>
          <a:noFill/>
          <a:ln>
            <a:noFill/>
          </a:ln>
        </p:spPr>
      </p:pic>
      <p:sp>
        <p:nvSpPr>
          <p:cNvPr id="431" name="Shape 431"/>
          <p:cNvSpPr txBox="1">
            <a:spLocks noGrp="1"/>
          </p:cNvSpPr>
          <p:nvPr>
            <p:ph type="title"/>
          </p:nvPr>
        </p:nvSpPr>
        <p:spPr>
          <a:xfrm>
            <a:off x="7620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QUESTIONS?</a:t>
            </a:r>
            <a:endParaRPr sz="2800" b="1" i="0" u="none" strike="noStrike" cap="none">
              <a:solidFill>
                <a:srgbClr val="00539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25146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Group 39 – Materials Handling Equipment</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Group 42 – Firefighting, rescue, and Safety Equipment; and Environmental Protection Equipment and Materials</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Group 54 – Prefabricated Structures and Scaffolding</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Class 6115 – Generators and Generator Sets, Electrical</a:t>
            </a:r>
            <a:endParaRPr/>
          </a:p>
          <a:p>
            <a:pPr marL="342900" marR="0" lvl="0" indent="-342900" algn="l" rtl="0">
              <a:lnSpc>
                <a:spcPct val="90000"/>
              </a:lnSpc>
              <a:spcBef>
                <a:spcPts val="480"/>
              </a:spcBef>
              <a:spcAft>
                <a:spcPts val="0"/>
              </a:spcAft>
              <a:buClr>
                <a:srgbClr val="990033"/>
              </a:buClr>
              <a:buSzPts val="2400"/>
              <a:buFont typeface="Noto Sans Symbols"/>
              <a:buChar char="➢"/>
            </a:pPr>
            <a:r>
              <a:rPr lang="en-US" sz="2400" b="0" i="0" u="none" strike="noStrike" cap="none">
                <a:solidFill>
                  <a:srgbClr val="005390"/>
                </a:solidFill>
                <a:latin typeface="Arial"/>
                <a:ea typeface="Arial"/>
                <a:cs typeface="Arial"/>
                <a:sym typeface="Arial"/>
              </a:rPr>
              <a:t>Class 6515 – Medical and Surgical Instruments, Equipment and Supplies</a:t>
            </a:r>
            <a:endParaRPr/>
          </a:p>
        </p:txBody>
      </p:sp>
      <p:sp>
        <p:nvSpPr>
          <p:cNvPr id="97" name="Shape 97"/>
          <p:cNvSpPr txBox="1">
            <a:spLocks noGrp="1"/>
          </p:cNvSpPr>
          <p:nvPr>
            <p:ph type="title"/>
          </p:nvPr>
        </p:nvSpPr>
        <p:spPr>
          <a:xfrm>
            <a:off x="1600200" y="457200"/>
            <a:ext cx="7086600"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dk1"/>
                </a:solidFill>
                <a:latin typeface="Arial"/>
                <a:ea typeface="Arial"/>
                <a:cs typeface="Arial"/>
                <a:sym typeface="Arial"/>
              </a:rPr>
              <a:t>DESIRED FSGs and FSCs PICTURES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990600" y="2209800"/>
            <a:ext cx="7769225" cy="39624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990033"/>
              </a:buClr>
              <a:buSzPts val="2800"/>
              <a:buFont typeface="Noto Sans Symbols"/>
              <a:buNone/>
            </a:pPr>
            <a:endParaRPr sz="2800" b="1" i="0" u="none" strike="noStrike" cap="none">
              <a:solidFill>
                <a:srgbClr val="005390"/>
              </a:solidFill>
              <a:latin typeface="Arial"/>
              <a:ea typeface="Arial"/>
              <a:cs typeface="Arial"/>
              <a:sym typeface="Arial"/>
            </a:endParaRPr>
          </a:p>
          <a:p>
            <a:pPr marL="342900" marR="0" lvl="0" indent="-342900" algn="l" rtl="0">
              <a:lnSpc>
                <a:spcPct val="80000"/>
              </a:lnSpc>
              <a:spcBef>
                <a:spcPts val="480"/>
              </a:spcBef>
              <a:spcAft>
                <a:spcPts val="0"/>
              </a:spcAft>
              <a:buClr>
                <a:srgbClr val="990033"/>
              </a:buClr>
              <a:buSzPts val="2400"/>
              <a:buFont typeface="Noto Sans Symbols"/>
              <a:buChar char="➢"/>
            </a:pPr>
            <a:r>
              <a:rPr lang="en-US" sz="2400" b="1" i="0" u="sng" strike="noStrike" cap="none">
                <a:solidFill>
                  <a:srgbClr val="003399"/>
                </a:solidFill>
                <a:latin typeface="Arial"/>
                <a:ea typeface="Arial"/>
                <a:cs typeface="Arial"/>
                <a:sym typeface="Arial"/>
              </a:rPr>
              <a:t>Type</a:t>
            </a:r>
            <a:r>
              <a:rPr lang="en-US" sz="2400" b="0" i="0" u="none" strike="noStrike" cap="none">
                <a:solidFill>
                  <a:srgbClr val="003399"/>
                </a:solidFill>
                <a:latin typeface="Arial"/>
                <a:ea typeface="Arial"/>
                <a:cs typeface="Arial"/>
                <a:sym typeface="Arial"/>
              </a:rPr>
              <a:t>:  Only digital or scanned photographs are acceptable.</a:t>
            </a:r>
            <a:endParaRPr/>
          </a:p>
          <a:p>
            <a:pPr marL="342900" marR="0" lvl="0" indent="-342900" algn="l" rtl="0">
              <a:lnSpc>
                <a:spcPct val="80000"/>
              </a:lnSpc>
              <a:spcBef>
                <a:spcPts val="480"/>
              </a:spcBef>
              <a:spcAft>
                <a:spcPts val="0"/>
              </a:spcAft>
              <a:buClr>
                <a:srgbClr val="990033"/>
              </a:buClr>
              <a:buSzPts val="2400"/>
              <a:buFont typeface="Noto Sans Symbols"/>
              <a:buNone/>
            </a:pPr>
            <a:endParaRPr sz="2400" b="1" i="0" u="none" strike="noStrike" cap="none">
              <a:solidFill>
                <a:srgbClr val="003399"/>
              </a:solidFill>
              <a:latin typeface="Arial"/>
              <a:ea typeface="Arial"/>
              <a:cs typeface="Arial"/>
              <a:sym typeface="Arial"/>
            </a:endParaRPr>
          </a:p>
          <a:p>
            <a:pPr marL="342900" marR="0" lvl="0" indent="-342900" algn="l" rtl="0">
              <a:lnSpc>
                <a:spcPct val="80000"/>
              </a:lnSpc>
              <a:spcBef>
                <a:spcPts val="480"/>
              </a:spcBef>
              <a:spcAft>
                <a:spcPts val="0"/>
              </a:spcAft>
              <a:buClr>
                <a:srgbClr val="990033"/>
              </a:buClr>
              <a:buSzPts val="2400"/>
              <a:buFont typeface="Noto Sans Symbols"/>
              <a:buChar char="➢"/>
            </a:pPr>
            <a:r>
              <a:rPr lang="en-US" sz="2400" b="1" i="0" u="sng" strike="noStrike" cap="none">
                <a:solidFill>
                  <a:srgbClr val="003399"/>
                </a:solidFill>
                <a:latin typeface="Arial"/>
                <a:ea typeface="Arial"/>
                <a:cs typeface="Arial"/>
                <a:sym typeface="Arial"/>
              </a:rPr>
              <a:t>Format</a:t>
            </a:r>
            <a:r>
              <a:rPr lang="en-US" sz="2400" b="0" i="0" u="none" strike="noStrike" cap="none">
                <a:solidFill>
                  <a:srgbClr val="003399"/>
                </a:solidFill>
                <a:latin typeface="Arial"/>
                <a:ea typeface="Arial"/>
                <a:cs typeface="Arial"/>
                <a:sym typeface="Arial"/>
              </a:rPr>
              <a:t>: Only the .jpg, Joint Photographic Experts Group (JPEG), file extension is acceptable. </a:t>
            </a:r>
            <a:endParaRPr/>
          </a:p>
          <a:p>
            <a:pPr marL="342900" marR="0" lvl="0" indent="-342900" algn="l" rtl="0">
              <a:lnSpc>
                <a:spcPct val="80000"/>
              </a:lnSpc>
              <a:spcBef>
                <a:spcPts val="480"/>
              </a:spcBef>
              <a:spcAft>
                <a:spcPts val="0"/>
              </a:spcAft>
              <a:buClr>
                <a:srgbClr val="990033"/>
              </a:buClr>
              <a:buSzPts val="2400"/>
              <a:buFont typeface="Noto Sans Symbols"/>
              <a:buNone/>
            </a:pPr>
            <a:endParaRPr sz="2400" b="1" i="0" u="none" strike="noStrike" cap="none">
              <a:solidFill>
                <a:srgbClr val="003399"/>
              </a:solidFill>
              <a:latin typeface="Arial"/>
              <a:ea typeface="Arial"/>
              <a:cs typeface="Arial"/>
              <a:sym typeface="Arial"/>
            </a:endParaRPr>
          </a:p>
          <a:p>
            <a:pPr marL="342900" marR="0" lvl="0" indent="-342900" algn="l" rtl="0">
              <a:lnSpc>
                <a:spcPct val="80000"/>
              </a:lnSpc>
              <a:spcBef>
                <a:spcPts val="480"/>
              </a:spcBef>
              <a:spcAft>
                <a:spcPts val="0"/>
              </a:spcAft>
              <a:buClr>
                <a:srgbClr val="990033"/>
              </a:buClr>
              <a:buSzPts val="2400"/>
              <a:buFont typeface="Noto Sans Symbols"/>
              <a:buChar char="➢"/>
            </a:pPr>
            <a:r>
              <a:rPr lang="en-US" sz="2400" b="1" i="0" u="sng" strike="noStrike" cap="none">
                <a:solidFill>
                  <a:srgbClr val="003399"/>
                </a:solidFill>
                <a:latin typeface="Arial"/>
                <a:ea typeface="Arial"/>
                <a:cs typeface="Arial"/>
                <a:sym typeface="Arial"/>
              </a:rPr>
              <a:t>Size</a:t>
            </a:r>
            <a:r>
              <a:rPr lang="en-US" sz="2400" b="1" i="0" u="none" strike="noStrike" cap="none">
                <a:solidFill>
                  <a:srgbClr val="003399"/>
                </a:solidFill>
                <a:latin typeface="Arial"/>
                <a:ea typeface="Arial"/>
                <a:cs typeface="Arial"/>
                <a:sym typeface="Arial"/>
              </a:rPr>
              <a:t>:</a:t>
            </a:r>
            <a:r>
              <a:rPr lang="en-US" sz="2400" b="0" i="0" u="none" strike="noStrike" cap="none">
                <a:solidFill>
                  <a:srgbClr val="003399"/>
                </a:solidFill>
                <a:latin typeface="Arial"/>
                <a:ea typeface="Arial"/>
                <a:cs typeface="Arial"/>
                <a:sym typeface="Arial"/>
              </a:rPr>
              <a:t>  Submit any size photograph; the large (full view) picture is displayed in GSAXcess® in a rectangular format at 600 X 400 pixels. Reporting activities should submit rectangular pictures. </a:t>
            </a:r>
            <a:endParaRPr/>
          </a:p>
          <a:p>
            <a:pPr marL="342900" marR="0" lvl="0" indent="-342900" algn="l" rtl="0">
              <a:lnSpc>
                <a:spcPct val="80000"/>
              </a:lnSpc>
              <a:spcBef>
                <a:spcPts val="400"/>
              </a:spcBef>
              <a:spcAft>
                <a:spcPts val="0"/>
              </a:spcAft>
              <a:buClr>
                <a:srgbClr val="990033"/>
              </a:buClr>
              <a:buSzPts val="2000"/>
              <a:buFont typeface="Noto Sans Symbols"/>
              <a:buNone/>
            </a:pPr>
            <a:r>
              <a:rPr lang="en-US" sz="2000" b="0" i="0" u="none" strike="noStrike" cap="none">
                <a:solidFill>
                  <a:schemeClr val="dk2"/>
                </a:solidFill>
                <a:latin typeface="Arial"/>
                <a:ea typeface="Arial"/>
                <a:cs typeface="Arial"/>
                <a:sym typeface="Arial"/>
              </a:rPr>
              <a:t> </a:t>
            </a:r>
            <a:endParaRPr/>
          </a:p>
          <a:p>
            <a:pPr marL="342900" marR="0" lvl="0" indent="-342900" algn="l" rtl="0">
              <a:lnSpc>
                <a:spcPct val="80000"/>
              </a:lnSpc>
              <a:spcBef>
                <a:spcPts val="400"/>
              </a:spcBef>
              <a:spcAft>
                <a:spcPts val="0"/>
              </a:spcAft>
              <a:buClr>
                <a:srgbClr val="990033"/>
              </a:buClr>
              <a:buSzPts val="2000"/>
              <a:buFont typeface="Noto Sans Symbols"/>
              <a:buNone/>
            </a:pPr>
            <a:endParaRPr sz="2000" b="1" i="0" u="none" strike="noStrike" cap="none">
              <a:solidFill>
                <a:schemeClr val="dk2"/>
              </a:solidFill>
              <a:latin typeface="Arial"/>
              <a:ea typeface="Arial"/>
              <a:cs typeface="Arial"/>
              <a:sym typeface="Arial"/>
            </a:endParaRPr>
          </a:p>
          <a:p>
            <a:pPr marL="342900" marR="0" lvl="0" indent="-342900" algn="l" rtl="0">
              <a:lnSpc>
                <a:spcPct val="90000"/>
              </a:lnSpc>
              <a:spcBef>
                <a:spcPts val="480"/>
              </a:spcBef>
              <a:spcAft>
                <a:spcPts val="0"/>
              </a:spcAft>
              <a:buClr>
                <a:srgbClr val="990033"/>
              </a:buClr>
              <a:buSzPts val="2400"/>
              <a:buFont typeface="Noto Sans Symbols"/>
              <a:buNone/>
            </a:pPr>
            <a:endParaRPr sz="2400" b="1" i="0" u="none" strike="noStrike" cap="none">
              <a:solidFill>
                <a:srgbClr val="005390"/>
              </a:solidFill>
              <a:latin typeface="Arial"/>
              <a:ea typeface="Arial"/>
              <a:cs typeface="Arial"/>
              <a:sym typeface="Arial"/>
            </a:endParaRPr>
          </a:p>
        </p:txBody>
      </p:sp>
      <p:sp>
        <p:nvSpPr>
          <p:cNvPr id="103" name="Shape 103"/>
          <p:cNvSpPr txBox="1">
            <a:spLocks noGrp="1"/>
          </p:cNvSpPr>
          <p:nvPr>
            <p:ph type="title"/>
          </p:nvPr>
        </p:nvSpPr>
        <p:spPr>
          <a:xfrm>
            <a:off x="381000" y="457200"/>
            <a:ext cx="8763000" cy="549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0" u="none" strike="noStrike" cap="none">
                <a:solidFill>
                  <a:srgbClr val="005390"/>
                </a:solidFill>
                <a:latin typeface="Arial"/>
                <a:ea typeface="Arial"/>
                <a:cs typeface="Arial"/>
                <a:sym typeface="Arial"/>
              </a:rPr>
              <a:t> </a:t>
            </a:r>
            <a:r>
              <a:rPr lang="en-US" sz="3000" b="1" i="0" u="none" strike="noStrike" cap="none">
                <a:solidFill>
                  <a:schemeClr val="dk1"/>
                </a:solidFill>
                <a:latin typeface="Arial"/>
                <a:ea typeface="Arial"/>
                <a:cs typeface="Arial"/>
                <a:sym typeface="Arial"/>
              </a:rPr>
              <a:t>TAKING THE PICTURE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914400" y="2895600"/>
            <a:ext cx="7769225" cy="281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990033"/>
              </a:buClr>
              <a:buSzPts val="2400"/>
              <a:buFont typeface="Noto Sans Symbols"/>
              <a:buChar char="➢"/>
            </a:pPr>
            <a:r>
              <a:rPr lang="en-US" sz="2400" b="1" i="0" u="sng" strike="noStrike" cap="none">
                <a:solidFill>
                  <a:srgbClr val="003399"/>
                </a:solidFill>
                <a:latin typeface="Arial"/>
                <a:ea typeface="Arial"/>
                <a:cs typeface="Arial"/>
                <a:sym typeface="Arial"/>
              </a:rPr>
              <a:t>Additional photos</a:t>
            </a:r>
            <a:r>
              <a:rPr lang="en-US" sz="2400" b="1" i="0" u="none" strike="noStrike" cap="none">
                <a:solidFill>
                  <a:srgbClr val="003399"/>
                </a:solidFill>
                <a:latin typeface="Arial"/>
                <a:ea typeface="Arial"/>
                <a:cs typeface="Arial"/>
                <a:sym typeface="Arial"/>
              </a:rPr>
              <a:t>:</a:t>
            </a:r>
            <a:r>
              <a:rPr lang="en-US" sz="2400" b="0" i="0" u="none" strike="noStrike" cap="none">
                <a:solidFill>
                  <a:srgbClr val="003399"/>
                </a:solidFill>
                <a:latin typeface="Arial"/>
                <a:ea typeface="Arial"/>
                <a:cs typeface="Arial"/>
                <a:sym typeface="Arial"/>
              </a:rPr>
              <a:t> Up to 11 thumbnails showing different views of the item will be displayed on the same screen in a square format at 70 X 70 pixels. </a:t>
            </a:r>
            <a:endParaRPr/>
          </a:p>
          <a:p>
            <a:pPr marL="342900" marR="0" lvl="0" indent="-342900" algn="l" rtl="0">
              <a:lnSpc>
                <a:spcPct val="80000"/>
              </a:lnSpc>
              <a:spcBef>
                <a:spcPts val="480"/>
              </a:spcBef>
              <a:spcAft>
                <a:spcPts val="0"/>
              </a:spcAft>
              <a:buClr>
                <a:srgbClr val="990033"/>
              </a:buClr>
              <a:buSzPts val="2400"/>
              <a:buFont typeface="Noto Sans Symbols"/>
              <a:buNone/>
            </a:pPr>
            <a:endParaRPr sz="2400" b="0" i="0" u="none" strike="noStrike" cap="none">
              <a:solidFill>
                <a:srgbClr val="003399"/>
              </a:solidFill>
              <a:latin typeface="Arial"/>
              <a:ea typeface="Arial"/>
              <a:cs typeface="Arial"/>
              <a:sym typeface="Arial"/>
            </a:endParaRPr>
          </a:p>
          <a:p>
            <a:pPr marL="342900" marR="0" lvl="0" indent="-342900" algn="l" rtl="0">
              <a:spcBef>
                <a:spcPts val="480"/>
              </a:spcBef>
              <a:spcAft>
                <a:spcPts val="0"/>
              </a:spcAft>
              <a:buClr>
                <a:srgbClr val="990033"/>
              </a:buClr>
              <a:buSzPts val="2400"/>
              <a:buFont typeface="Noto Sans Symbols"/>
              <a:buChar char="➢"/>
            </a:pPr>
            <a:r>
              <a:rPr lang="en-US" sz="2400" b="1" i="0" u="sng" strike="noStrike" cap="none">
                <a:solidFill>
                  <a:srgbClr val="003399"/>
                </a:solidFill>
                <a:latin typeface="Arial"/>
                <a:ea typeface="Arial"/>
                <a:cs typeface="Arial"/>
                <a:sym typeface="Arial"/>
              </a:rPr>
              <a:t>Quantity</a:t>
            </a:r>
            <a:r>
              <a:rPr lang="en-US" sz="2400" b="1" i="0" u="none" strike="noStrike" cap="none">
                <a:solidFill>
                  <a:srgbClr val="003399"/>
                </a:solidFill>
                <a:latin typeface="Arial"/>
                <a:ea typeface="Arial"/>
                <a:cs typeface="Arial"/>
                <a:sym typeface="Arial"/>
              </a:rPr>
              <a:t>:</a:t>
            </a:r>
            <a:r>
              <a:rPr lang="en-US" sz="2400" b="0" i="0" u="none" strike="noStrike" cap="none">
                <a:solidFill>
                  <a:srgbClr val="003399"/>
                </a:solidFill>
                <a:latin typeface="Arial"/>
                <a:ea typeface="Arial"/>
                <a:cs typeface="Arial"/>
                <a:sym typeface="Arial"/>
              </a:rPr>
              <a:t>  No more than 12 photographs can be submitted per Item Control Number (ICN). </a:t>
            </a:r>
            <a:endParaRPr/>
          </a:p>
          <a:p>
            <a:pPr marL="342900" marR="0" lvl="0" indent="-342900" algn="l" rtl="0">
              <a:lnSpc>
                <a:spcPct val="80000"/>
              </a:lnSpc>
              <a:spcBef>
                <a:spcPts val="480"/>
              </a:spcBef>
              <a:spcAft>
                <a:spcPts val="0"/>
              </a:spcAft>
              <a:buClr>
                <a:srgbClr val="990033"/>
              </a:buClr>
              <a:buSzPts val="2400"/>
              <a:buFont typeface="Noto Sans Symbols"/>
              <a:buNone/>
            </a:pPr>
            <a:endParaRPr sz="2400" b="1" i="0" u="none" strike="noStrike" cap="none">
              <a:solidFill>
                <a:srgbClr val="003399"/>
              </a:solidFill>
              <a:latin typeface="Arial"/>
              <a:ea typeface="Arial"/>
              <a:cs typeface="Arial"/>
              <a:sym typeface="Arial"/>
            </a:endParaRPr>
          </a:p>
          <a:p>
            <a:pPr marL="342900" marR="0" lvl="0" indent="-342900" algn="l" rtl="0">
              <a:spcBef>
                <a:spcPts val="480"/>
              </a:spcBef>
              <a:spcAft>
                <a:spcPts val="0"/>
              </a:spcAft>
              <a:buClr>
                <a:srgbClr val="990033"/>
              </a:buClr>
              <a:buSzPts val="2400"/>
              <a:buFont typeface="Noto Sans Symbols"/>
              <a:buNone/>
            </a:pPr>
            <a:endParaRPr sz="2400" b="1" i="0" u="none" strike="noStrike" cap="none">
              <a:solidFill>
                <a:srgbClr val="003399"/>
              </a:solidFill>
              <a:latin typeface="Arial"/>
              <a:ea typeface="Arial"/>
              <a:cs typeface="Arial"/>
              <a:sym typeface="Arial"/>
            </a:endParaRPr>
          </a:p>
        </p:txBody>
      </p:sp>
      <p:sp>
        <p:nvSpPr>
          <p:cNvPr id="109" name="Shape 109"/>
          <p:cNvSpPr txBox="1">
            <a:spLocks noGrp="1"/>
          </p:cNvSpPr>
          <p:nvPr>
            <p:ph type="title"/>
          </p:nvPr>
        </p:nvSpPr>
        <p:spPr>
          <a:xfrm>
            <a:off x="381000" y="457200"/>
            <a:ext cx="8763000" cy="549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0" u="none" strike="noStrike" cap="none">
                <a:solidFill>
                  <a:srgbClr val="005390"/>
                </a:solidFill>
                <a:latin typeface="Arial"/>
                <a:ea typeface="Arial"/>
                <a:cs typeface="Arial"/>
                <a:sym typeface="Arial"/>
              </a:rPr>
              <a:t> </a:t>
            </a:r>
            <a:r>
              <a:rPr lang="en-US" sz="3000" b="1" i="0" u="none" strike="noStrike" cap="none">
                <a:solidFill>
                  <a:schemeClr val="dk1"/>
                </a:solidFill>
                <a:latin typeface="Arial"/>
                <a:ea typeface="Arial"/>
                <a:cs typeface="Arial"/>
                <a:sym typeface="Arial"/>
              </a:rPr>
              <a:t>TAKING THE PICTURE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096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 Button – (Main Menu)</a:t>
            </a:r>
            <a:endParaRPr/>
          </a:p>
        </p:txBody>
      </p:sp>
      <p:sp>
        <p:nvSpPr>
          <p:cNvPr id="115" name="Shape 115"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116" name="Shape 116" descr="Welcome to How to Upload Pictures and Documents in GSAXcess."/>
          <p:cNvPicPr preferRelativeResize="0"/>
          <p:nvPr/>
        </p:nvPicPr>
        <p:blipFill rotWithShape="1">
          <a:blip r:embed="rId3">
            <a:alphaModFix/>
          </a:blip>
          <a:srcRect l="832" t="1111" r="1665" b="20000"/>
          <a:stretch/>
        </p:blipFill>
        <p:spPr>
          <a:xfrm>
            <a:off x="0" y="457200"/>
            <a:ext cx="9144000" cy="6400800"/>
          </a:xfrm>
          <a:prstGeom prst="rect">
            <a:avLst/>
          </a:prstGeom>
          <a:noFill/>
          <a:ln>
            <a:noFill/>
          </a:ln>
        </p:spPr>
      </p:pic>
      <p:sp>
        <p:nvSpPr>
          <p:cNvPr id="117" name="Shape 117" descr="There are three methods to upload new or change existing pictures. Upload Multiple ICN Pictures/Documents, Create Report, and Modify Report." title="Upload Pictures"/>
          <p:cNvSpPr/>
          <p:nvPr/>
        </p:nvSpPr>
        <p:spPr>
          <a:xfrm rot="-3810826">
            <a:off x="3222626" y="2986087"/>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
        <p:nvSpPr>
          <p:cNvPr id="118" name="Shape 118"/>
          <p:cNvSpPr/>
          <p:nvPr/>
        </p:nvSpPr>
        <p:spPr>
          <a:xfrm>
            <a:off x="4267200" y="3657600"/>
            <a:ext cx="3048000" cy="2362200"/>
          </a:xfrm>
          <a:prstGeom prst="cloudCallout">
            <a:avLst>
              <a:gd name="adj1" fmla="val -98213"/>
              <a:gd name="adj2" fmla="val -60838"/>
            </a:avLst>
          </a:prstGeom>
          <a:solidFill>
            <a:srgbClr val="CCFF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Arial"/>
                <a:ea typeface="Arial"/>
                <a:cs typeface="Arial"/>
                <a:sym typeface="Arial"/>
              </a:rPr>
              <a:t>Three methods to upload new or change existing pictures – Upload Multiple ICN  Pictures; Create Report; Modify Report </a:t>
            </a:r>
            <a:endParaRPr/>
          </a:p>
        </p:txBody>
      </p:sp>
      <p:sp>
        <p:nvSpPr>
          <p:cNvPr id="119" name="Shape 119" descr="The green arrow is pointing to Create Report as one method to upload pictures into your report." title="Example - Upload Pictures"/>
          <p:cNvSpPr/>
          <p:nvPr/>
        </p:nvSpPr>
        <p:spPr>
          <a:xfrm rot="-4884202">
            <a:off x="2052638" y="2016125"/>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09600" y="0"/>
            <a:ext cx="7769225" cy="523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Upload Picture Button – (Main Menu)</a:t>
            </a:r>
            <a:endParaRPr/>
          </a:p>
        </p:txBody>
      </p:sp>
      <p:sp>
        <p:nvSpPr>
          <p:cNvPr id="125" name="Shape 125" descr="Decorative Image" title="Decorative Image"/>
          <p:cNvSpPr/>
          <p:nvPr/>
        </p:nvSpPr>
        <p:spPr>
          <a:xfrm>
            <a:off x="0" y="381000"/>
            <a:ext cx="9144000" cy="76200"/>
          </a:xfrm>
          <a:prstGeom prst="rect">
            <a:avLst/>
          </a:prstGeom>
          <a:solidFill>
            <a:srgbClr val="DC203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pic>
        <p:nvPicPr>
          <p:cNvPr id="126" name="Shape 126" descr="The green arrow is pointing to Upload Multiple ICN Pictures/Documents." title="Green Arrow - Example"/>
          <p:cNvPicPr preferRelativeResize="0"/>
          <p:nvPr/>
        </p:nvPicPr>
        <p:blipFill rotWithShape="1">
          <a:blip r:embed="rId3">
            <a:alphaModFix/>
          </a:blip>
          <a:srcRect t="12022" r="1429" b="12021"/>
          <a:stretch/>
        </p:blipFill>
        <p:spPr>
          <a:xfrm>
            <a:off x="0" y="495300"/>
            <a:ext cx="9144000" cy="6362700"/>
          </a:xfrm>
          <a:prstGeom prst="rect">
            <a:avLst/>
          </a:prstGeom>
          <a:noFill/>
          <a:ln>
            <a:noFill/>
          </a:ln>
        </p:spPr>
      </p:pic>
      <p:sp>
        <p:nvSpPr>
          <p:cNvPr id="127" name="Shape 127" title="Upload Multiple ICN Pictures/Documents"/>
          <p:cNvSpPr/>
          <p:nvPr/>
        </p:nvSpPr>
        <p:spPr>
          <a:xfrm rot="-4884202">
            <a:off x="3043238" y="2168525"/>
            <a:ext cx="508000" cy="1044575"/>
          </a:xfrm>
          <a:prstGeom prst="upArrow">
            <a:avLst>
              <a:gd name="adj1" fmla="val 50000"/>
              <a:gd name="adj2" fmla="val 51406"/>
            </a:avLst>
          </a:prstGeom>
          <a:solidFill>
            <a:srgbClr val="00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5390"/>
              </a:buClr>
              <a:buSzPts val="1000"/>
              <a:buFont typeface="Noto Sans Symbols"/>
              <a:buNone/>
            </a:pPr>
            <a:endParaRPr sz="1000" b="1"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1344</Words>
  <Application>Microsoft Office PowerPoint</Application>
  <PresentationFormat>On-screen Show (4:3)</PresentationFormat>
  <Paragraphs>171</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Times</vt:lpstr>
      <vt:lpstr>Source Sans Pro</vt:lpstr>
      <vt:lpstr>Noto Sans Symbols</vt:lpstr>
      <vt:lpstr>Times New Roman</vt:lpstr>
      <vt:lpstr>GSA Powerpoint template</vt:lpstr>
      <vt:lpstr>PICTURES/DOCUMENTS</vt:lpstr>
      <vt:lpstr>DESIRED PICTURES - GSA BULLETIN FMR B-14 UTILIZATION AND DISPOSAL -  12/1/2006  </vt:lpstr>
      <vt:lpstr>DESIRED PICTURE CRITERIA</vt:lpstr>
      <vt:lpstr>DESIRED FSGs and FSCs PICTURES</vt:lpstr>
      <vt:lpstr>DESIRED FSGs and FSCs PICTURES</vt:lpstr>
      <vt:lpstr> TAKING THE PICTURE</vt:lpstr>
      <vt:lpstr> TAKING THE PICTURE</vt:lpstr>
      <vt:lpstr>Upload Picture Button – (Main Menu)</vt:lpstr>
      <vt:lpstr>Upload Picture Button – (Main Menu)</vt:lpstr>
      <vt:lpstr>Upload Pictures</vt:lpstr>
      <vt:lpstr>Upload Pictures</vt:lpstr>
      <vt:lpstr>Upload Pictures</vt:lpstr>
      <vt:lpstr>Select Picture Files</vt:lpstr>
      <vt:lpstr>Select Picture Files</vt:lpstr>
      <vt:lpstr>Select Picture Files</vt:lpstr>
      <vt:lpstr>Upload Picture Files</vt:lpstr>
      <vt:lpstr>Upload Picture Files</vt:lpstr>
      <vt:lpstr>Delete Picture Files</vt:lpstr>
      <vt:lpstr>Delete Picture Files</vt:lpstr>
      <vt:lpstr>Upload Picture Button – Create Report</vt:lpstr>
      <vt:lpstr>Upload Picture Button – Create Report</vt:lpstr>
      <vt:lpstr>Upload Picture Button – Create Report</vt:lpstr>
      <vt:lpstr>To View Picture</vt:lpstr>
      <vt:lpstr>View Picture  – Property Data Sheet</vt:lpstr>
      <vt:lpstr>Modify Report</vt:lpstr>
      <vt:lpstr>BATCH CUSTOMERS ONLY</vt:lpstr>
      <vt:lpstr> NAMING THE PICTURE – BATCH CUSTOMERS ONLY</vt:lpstr>
      <vt:lpstr> NAMING THE PICTURE – BATCH CUSTOMERS ONLY</vt:lpstr>
      <vt:lpstr> NAMING THE PICTURE – BATCH CUSTOMERS ONLY</vt:lpstr>
      <vt:lpstr> EMAIL REGARDING PICTURES</vt:lpstr>
      <vt:lpstr>Upload Picture Hypertext</vt:lpstr>
      <vt:lpstr>Upload Document Button – Main Menu</vt:lpstr>
      <vt:lpstr>Upload Document Button – Main Menu</vt:lpstr>
      <vt:lpstr>Upload Document Button – Main Menu</vt:lpstr>
      <vt:lpstr>Upload Document Button – Main Menu</vt:lpstr>
      <vt:lpstr>Upload Document Button – Main Menu</vt:lpstr>
      <vt:lpstr>Upload Document Button – Main Menu</vt:lpstr>
      <vt:lpstr>Upload Document Button – Main Menu</vt:lpstr>
      <vt:lpstr>Upload Document Button – Main Menu</vt:lpstr>
      <vt:lpstr>Upload Document Button – Main Menu</vt:lpstr>
      <vt:lpstr>Upload Document Button – Main Menu</vt:lpstr>
      <vt:lpstr>Upload Document Button – Main Menu</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PICTURES/DOCUMENTS</dc:title>
  <dc:creator>GiridharCViswanatham</dc:creator>
  <cp:lastModifiedBy>GiridharCViswanatham</cp:lastModifiedBy>
  <cp:revision>1</cp:revision>
  <dcterms:modified xsi:type="dcterms:W3CDTF">2018-03-08T22:29:39Z</dcterms:modified>
</cp:coreProperties>
</file>