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35800" cy="9334500"/>
  <p:embeddedFontLst>
    <p:embeddedFont>
      <p:font typeface="Source Sans Pro" panose="020B0604020202020204" charset="0"/>
      <p:regular r:id="rId9"/>
      <p:bold r:id="rId10"/>
      <p:italic r:id="rId11"/>
      <p:boldItalic r:id="rId12"/>
    </p:embeddedFont>
    <p:embeddedFont>
      <p:font typeface="Times" panose="02020603050405020304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5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9587" cy="466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86212" y="0"/>
            <a:ext cx="3049586" cy="466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67775"/>
            <a:ext cx="3049587" cy="466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86212" y="8867775"/>
            <a:ext cx="3049586" cy="466725"/>
          </a:xfrm>
          <a:prstGeom prst="rect">
            <a:avLst/>
          </a:prstGeom>
          <a:noFill/>
          <a:ln>
            <a:noFill/>
          </a:ln>
        </p:spPr>
        <p:txBody>
          <a:bodyPr lIns="93375" tIns="46675" rIns="93375" bIns="466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31841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3986212" y="8867775"/>
            <a:ext cx="3049586" cy="466725"/>
          </a:xfrm>
          <a:prstGeom prst="rect">
            <a:avLst/>
          </a:prstGeom>
          <a:noFill/>
          <a:ln>
            <a:noFill/>
          </a:ln>
        </p:spPr>
        <p:txBody>
          <a:bodyPr lIns="93375" tIns="46675" rIns="93375" bIns="466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1</a:t>
            </a:fld>
            <a:endParaRPr lang="en-US" sz="12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  <a:noFill/>
          <a:ln>
            <a:noFill/>
          </a:ln>
        </p:spPr>
        <p:txBody>
          <a:bodyPr lIns="93375" tIns="46675" rIns="93375" bIns="466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38212" y="4433887"/>
            <a:ext cx="5159374" cy="42005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7"/>
            <a:ext cx="4667250" cy="3500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 descr="Flag_more_blue"/>
          <p:cNvPicPr preferRelativeResize="0"/>
          <p:nvPr/>
        </p:nvPicPr>
        <p:blipFill rotWithShape="1">
          <a:blip r:embed="rId2">
            <a:alphaModFix/>
          </a:blip>
          <a:srcRect r="15492"/>
          <a:stretch/>
        </p:blipFill>
        <p:spPr>
          <a:xfrm>
            <a:off x="0" y="2722563"/>
            <a:ext cx="9144000" cy="413543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0" y="2514600"/>
            <a:ext cx="9144000" cy="420687"/>
          </a:xfrm>
          <a:prstGeom prst="rect">
            <a:avLst/>
          </a:prstGeom>
          <a:solidFill>
            <a:srgbClr val="013C8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0" y="1708150"/>
            <a:ext cx="9144000" cy="850899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04813" marR="0" lvl="0" indent="-11113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612" y="455612"/>
            <a:ext cx="850899" cy="8540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/>
          <p:nvPr/>
        </p:nvSpPr>
        <p:spPr>
          <a:xfrm>
            <a:off x="4114800" y="1066800"/>
            <a:ext cx="4445000" cy="304799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U.S. General Services Administration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 rot="5400000">
            <a:off x="2816225" y="33337"/>
            <a:ext cx="3048000" cy="7769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698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 rot="5400000">
            <a:off x="5274469" y="2489993"/>
            <a:ext cx="3962399" cy="1941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 rot="5400000">
            <a:off x="1312862" y="622299"/>
            <a:ext cx="3962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698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698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762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762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5612" y="2393950"/>
            <a:ext cx="3808412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698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416425" y="2393950"/>
            <a:ext cx="3808413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698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584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4040187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4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743200"/>
            <a:ext cx="4040187" cy="338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952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8200" y="1828800"/>
            <a:ext cx="4041774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4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743200"/>
            <a:ext cx="4041774" cy="338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952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1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1219200"/>
            <a:ext cx="3008313" cy="707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575050" y="1219200"/>
            <a:ext cx="5111750" cy="4906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32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444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057400"/>
            <a:ext cx="3008313" cy="4068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2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idx="2"/>
          </p:nvPr>
        </p:nvSpPr>
        <p:spPr>
          <a:xfrm>
            <a:off x="1792288" y="1219200"/>
            <a:ext cx="5486399" cy="3508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32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2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698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▫"/>
              <a:defRPr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0" y="685800"/>
            <a:ext cx="9144000" cy="420687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7663" marR="0" lvl="0" indent="-4763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4" name="Shape 14" descr="1239"/>
          <p:cNvPicPr preferRelativeResize="0"/>
          <p:nvPr/>
        </p:nvPicPr>
        <p:blipFill rotWithShape="1">
          <a:blip r:embed="rId13">
            <a:alphaModFix/>
          </a:blip>
          <a:srcRect t="43367"/>
          <a:stretch/>
        </p:blipFill>
        <p:spPr>
          <a:xfrm>
            <a:off x="0" y="0"/>
            <a:ext cx="9144000" cy="7048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125075" y="5911500"/>
            <a:ext cx="7827900" cy="842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2"/>
            </a:outerShdw>
          </a:effectLst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457200" y="6096000"/>
            <a:ext cx="7827963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2"/>
            </a:outerShdw>
          </a:effectLst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ctrTitle" idx="4294967295"/>
          </p:nvPr>
        </p:nvSpPr>
        <p:spPr>
          <a:xfrm>
            <a:off x="685800" y="3124200"/>
            <a:ext cx="7772400" cy="123110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2"/>
            </a:outerShdw>
          </a:effectLst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Managed Personal Property Centers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91125" y="5141700"/>
            <a:ext cx="7346100" cy="14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Kenya Crosson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Property Officer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Property Management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concept?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Federal agencies can utilize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Disposal process is conducted at the participating SASP’s warehouse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Potentially, all types of property accepted</a:t>
            </a:r>
          </a:p>
          <a:p>
            <a: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Exceptions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Hazardous Materials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Scrap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21920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 I need to do?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002587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Contact GSA Regional Office </a:t>
            </a:r>
          </a:p>
          <a:p>
            <a: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to utilize the State Managed Property Center</a:t>
            </a:r>
          </a:p>
          <a:p>
            <a: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help coordinate with SASP</a:t>
            </a:r>
          </a:p>
          <a:p>
            <a: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need inventory of property</a:t>
            </a:r>
          </a:p>
          <a:p>
            <a: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Verify available space at SASP</a:t>
            </a:r>
          </a:p>
          <a:p>
            <a: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Either Prepare SF 120 or report electronically in GSAXcess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100000"/>
              <a:buFont typeface="Noto Sans Symbols"/>
              <a:buChar char="➢"/>
            </a:pPr>
            <a:r>
              <a:rPr lang="en-US" sz="24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Deliver property to SASP warehouse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SASP’s Participate?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5612" y="2393950"/>
            <a:ext cx="3808412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Alabama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Alaska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Arizona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Arkansas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Illinois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Kansas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Michigan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Minnesota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Mississippi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416425" y="2393950"/>
            <a:ext cx="3808413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Missouri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Montana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Nebraska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Dakota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Oregon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Carolina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Dakota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Tennessee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-US" sz="26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Washington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479550"/>
            <a:ext cx="7769225" cy="579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Managed Property Centers…	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 for using the Property Center?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Noto Sans Symbols"/>
              <a:buNone/>
            </a:pPr>
            <a:r>
              <a:rPr lang="en-US" sz="4800" b="1" i="1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FREE!!!</a:t>
            </a:r>
          </a:p>
          <a:p>
            <a: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rgbClr val="013C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400" b="1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971800"/>
            <a:ext cx="7769225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>
                <a:solidFill>
                  <a:srgbClr val="013C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SA Powerpoint template">
  <a:themeElements>
    <a:clrScheme name="GSA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Source Sans Pro</vt:lpstr>
      <vt:lpstr>Times New Roman</vt:lpstr>
      <vt:lpstr>Noto Sans Symbols</vt:lpstr>
      <vt:lpstr>Times</vt:lpstr>
      <vt:lpstr>GSA Powerpoint template</vt:lpstr>
      <vt:lpstr>State Managed Personal Property Centers</vt:lpstr>
      <vt:lpstr>What is the concept?</vt:lpstr>
      <vt:lpstr>What do I need to do?</vt:lpstr>
      <vt:lpstr>What SASP’s Participate?</vt:lpstr>
      <vt:lpstr>State Managed Property Centers…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Managed Personal Property Centers</dc:title>
  <dc:creator>BrentCCrawley</dc:creator>
  <cp:lastModifiedBy>BrentCCrawley</cp:lastModifiedBy>
  <cp:revision>1</cp:revision>
  <dcterms:modified xsi:type="dcterms:W3CDTF">2017-05-25T19:50:35Z</dcterms:modified>
</cp:coreProperties>
</file>